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2"/>
  </p:notesMasterIdLst>
  <p:sldIdLst>
    <p:sldId id="270" r:id="rId3"/>
    <p:sldId id="271" r:id="rId4"/>
    <p:sldId id="292" r:id="rId5"/>
    <p:sldId id="295" r:id="rId6"/>
    <p:sldId id="304" r:id="rId7"/>
    <p:sldId id="294" r:id="rId8"/>
    <p:sldId id="305" r:id="rId9"/>
    <p:sldId id="276" r:id="rId10"/>
    <p:sldId id="306" r:id="rId11"/>
    <p:sldId id="303" r:id="rId12"/>
    <p:sldId id="307" r:id="rId13"/>
    <p:sldId id="296" r:id="rId14"/>
    <p:sldId id="308" r:id="rId15"/>
    <p:sldId id="309" r:id="rId16"/>
    <p:sldId id="310" r:id="rId17"/>
    <p:sldId id="311" r:id="rId18"/>
    <p:sldId id="312" r:id="rId19"/>
    <p:sldId id="313" r:id="rId20"/>
    <p:sldId id="2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Minh" userId="a6db1938149625d9" providerId="LiveId" clId="{5805963E-C979-4E0D-BD1F-EEB77DEF30D1}"/>
    <pc:docChg chg="custSel modSld">
      <pc:chgData name="Nguyen Minh" userId="a6db1938149625d9" providerId="LiveId" clId="{5805963E-C979-4E0D-BD1F-EEB77DEF30D1}" dt="2021-08-27T15:42:11.224" v="144"/>
      <pc:docMkLst>
        <pc:docMk/>
      </pc:docMkLst>
      <pc:sldChg chg="addSp delSp modSp modTransition">
        <pc:chgData name="Nguyen Minh" userId="a6db1938149625d9" providerId="LiveId" clId="{5805963E-C979-4E0D-BD1F-EEB77DEF30D1}" dt="2021-08-27T15:42:11.224" v="144"/>
        <pc:sldMkLst>
          <pc:docMk/>
          <pc:sldMk cId="0" sldId="268"/>
        </pc:sldMkLst>
        <pc:picChg chg="add mod">
          <ac:chgData name="Nguyen Minh" userId="a6db1938149625d9" providerId="LiveId" clId="{5805963E-C979-4E0D-BD1F-EEB77DEF30D1}" dt="2021-08-27T15:42:11.224" v="144"/>
          <ac:picMkLst>
            <pc:docMk/>
            <pc:sldMk cId="0" sldId="268"/>
            <ac:picMk id="2" creationId="{64F510A9-E701-49FB-8810-9D0B413A7A76}"/>
          </ac:picMkLst>
        </pc:picChg>
        <pc:picChg chg="del">
          <ac:chgData name="Nguyen Minh" userId="a6db1938149625d9" providerId="LiveId" clId="{5805963E-C979-4E0D-BD1F-EEB77DEF30D1}" dt="2021-08-27T15:42:11.224" v="144"/>
          <ac:picMkLst>
            <pc:docMk/>
            <pc:sldMk cId="0" sldId="268"/>
            <ac:picMk id="7" creationId="{00000000-0000-0000-0000-000000000000}"/>
          </ac:picMkLst>
        </pc:picChg>
      </pc:sldChg>
      <pc:sldChg chg="addSp delSp modSp modTransition">
        <pc:chgData name="Nguyen Minh" userId="a6db1938149625d9" providerId="LiveId" clId="{5805963E-C979-4E0D-BD1F-EEB77DEF30D1}" dt="2021-08-27T14:31:32.825" v="0"/>
        <pc:sldMkLst>
          <pc:docMk/>
          <pc:sldMk cId="0" sldId="270"/>
        </pc:sldMkLst>
        <pc:picChg chg="add mod">
          <ac:chgData name="Nguyen Minh" userId="a6db1938149625d9" providerId="LiveId" clId="{5805963E-C979-4E0D-BD1F-EEB77DEF30D1}" dt="2021-08-27T14:31:32.825" v="0"/>
          <ac:picMkLst>
            <pc:docMk/>
            <pc:sldMk cId="0" sldId="270"/>
            <ac:picMk id="2" creationId="{57BBBC21-4803-4C2F-8236-2FBD599BD024}"/>
          </ac:picMkLst>
        </pc:picChg>
        <pc:picChg chg="del">
          <ac:chgData name="Nguyen Minh" userId="a6db1938149625d9" providerId="LiveId" clId="{5805963E-C979-4E0D-BD1F-EEB77DEF30D1}" dt="2021-08-27T14:31:32.825" v="0"/>
          <ac:picMkLst>
            <pc:docMk/>
            <pc:sldMk cId="0" sldId="270"/>
            <ac:picMk id="11" creationId="{00000000-0000-0000-0000-000000000000}"/>
          </ac:picMkLst>
        </pc:picChg>
      </pc:sldChg>
      <pc:sldChg chg="addSp delSp modSp modTransition">
        <pc:chgData name="Nguyen Minh" userId="a6db1938149625d9" providerId="LiveId" clId="{5805963E-C979-4E0D-BD1F-EEB77DEF30D1}" dt="2021-08-27T14:35:30.324" v="3"/>
        <pc:sldMkLst>
          <pc:docMk/>
          <pc:sldMk cId="0" sldId="271"/>
        </pc:sldMkLst>
        <pc:picChg chg="add del mod">
          <ac:chgData name="Nguyen Minh" userId="a6db1938149625d9" providerId="LiveId" clId="{5805963E-C979-4E0D-BD1F-EEB77DEF30D1}" dt="2021-08-27T14:34:29.491" v="2"/>
          <ac:picMkLst>
            <pc:docMk/>
            <pc:sldMk cId="0" sldId="271"/>
            <ac:picMk id="3" creationId="{90194558-2500-4E5D-AEE0-70CDC4874F60}"/>
          </ac:picMkLst>
        </pc:picChg>
        <pc:picChg chg="add del mod">
          <ac:chgData name="Nguyen Minh" userId="a6db1938149625d9" providerId="LiveId" clId="{5805963E-C979-4E0D-BD1F-EEB77DEF30D1}" dt="2021-08-27T14:35:30.324" v="3"/>
          <ac:picMkLst>
            <pc:docMk/>
            <pc:sldMk cId="0" sldId="271"/>
            <ac:picMk id="5" creationId="{2A3E3453-EFF0-45FE-A595-A26A0C7D9CDB}"/>
          </ac:picMkLst>
        </pc:picChg>
        <pc:picChg chg="del">
          <ac:chgData name="Nguyen Minh" userId="a6db1938149625d9" providerId="LiveId" clId="{5805963E-C979-4E0D-BD1F-EEB77DEF30D1}" dt="2021-08-27T14:34:02.049" v="1"/>
          <ac:picMkLst>
            <pc:docMk/>
            <pc:sldMk cId="0" sldId="271"/>
            <ac:picMk id="6" creationId="{00000000-0000-0000-0000-000000000000}"/>
          </ac:picMkLst>
        </pc:picChg>
        <pc:picChg chg="add mod">
          <ac:chgData name="Nguyen Minh" userId="a6db1938149625d9" providerId="LiveId" clId="{5805963E-C979-4E0D-BD1F-EEB77DEF30D1}" dt="2021-08-27T14:35:30.324" v="3"/>
          <ac:picMkLst>
            <pc:docMk/>
            <pc:sldMk cId="0" sldId="271"/>
            <ac:picMk id="7" creationId="{98F67B92-6E84-4828-8709-0D0154D9C932}"/>
          </ac:picMkLst>
        </pc:picChg>
      </pc:sldChg>
      <pc:sldChg chg="addSp delSp modSp modTransition">
        <pc:chgData name="Nguyen Minh" userId="a6db1938149625d9" providerId="LiveId" clId="{5805963E-C979-4E0D-BD1F-EEB77DEF30D1}" dt="2021-08-27T14:39:20.765" v="6"/>
        <pc:sldMkLst>
          <pc:docMk/>
          <pc:sldMk cId="0" sldId="272"/>
        </pc:sldMkLst>
        <pc:picChg chg="add del mod">
          <ac:chgData name="Nguyen Minh" userId="a6db1938149625d9" providerId="LiveId" clId="{5805963E-C979-4E0D-BD1F-EEB77DEF30D1}" dt="2021-08-27T14:37:49.014" v="5"/>
          <ac:picMkLst>
            <pc:docMk/>
            <pc:sldMk cId="0" sldId="272"/>
            <ac:picMk id="2" creationId="{C037C60C-30E2-4DC7-9C48-FF9F0EB50242}"/>
          </ac:picMkLst>
        </pc:picChg>
        <pc:picChg chg="add del mod">
          <ac:chgData name="Nguyen Minh" userId="a6db1938149625d9" providerId="LiveId" clId="{5805963E-C979-4E0D-BD1F-EEB77DEF30D1}" dt="2021-08-27T14:39:20.765" v="6"/>
          <ac:picMkLst>
            <pc:docMk/>
            <pc:sldMk cId="0" sldId="272"/>
            <ac:picMk id="4" creationId="{E0DC7064-3F05-4998-BC25-525434B78453}"/>
          </ac:picMkLst>
        </pc:picChg>
        <pc:picChg chg="add mod">
          <ac:chgData name="Nguyen Minh" userId="a6db1938149625d9" providerId="LiveId" clId="{5805963E-C979-4E0D-BD1F-EEB77DEF30D1}" dt="2021-08-27T14:39:20.765" v="6"/>
          <ac:picMkLst>
            <pc:docMk/>
            <pc:sldMk cId="0" sldId="272"/>
            <ac:picMk id="5" creationId="{975CD8CD-4DF4-447B-9F52-32D363FA33A2}"/>
          </ac:picMkLst>
        </pc:picChg>
      </pc:sldChg>
      <pc:sldChg chg="addSp modSp modTransition">
        <pc:chgData name="Nguyen Minh" userId="a6db1938149625d9" providerId="LiveId" clId="{5805963E-C979-4E0D-BD1F-EEB77DEF30D1}" dt="2021-08-27T14:40:43.348" v="7"/>
        <pc:sldMkLst>
          <pc:docMk/>
          <pc:sldMk cId="0" sldId="274"/>
        </pc:sldMkLst>
        <pc:picChg chg="add mod">
          <ac:chgData name="Nguyen Minh" userId="a6db1938149625d9" providerId="LiveId" clId="{5805963E-C979-4E0D-BD1F-EEB77DEF30D1}" dt="2021-08-27T14:40:43.348" v="7"/>
          <ac:picMkLst>
            <pc:docMk/>
            <pc:sldMk cId="0" sldId="274"/>
            <ac:picMk id="2" creationId="{AC0F2936-B163-4636-AB1A-23EBCE2CD173}"/>
          </ac:picMkLst>
        </pc:picChg>
      </pc:sldChg>
      <pc:sldChg chg="addSp delSp modSp modTransition">
        <pc:chgData name="Nguyen Minh" userId="a6db1938149625d9" providerId="LiveId" clId="{5805963E-C979-4E0D-BD1F-EEB77DEF30D1}" dt="2021-08-27T14:47:09.940" v="9"/>
        <pc:sldMkLst>
          <pc:docMk/>
          <pc:sldMk cId="0" sldId="276"/>
        </pc:sldMkLst>
        <pc:picChg chg="add del mod">
          <ac:chgData name="Nguyen Minh" userId="a6db1938149625d9" providerId="LiveId" clId="{5805963E-C979-4E0D-BD1F-EEB77DEF30D1}" dt="2021-08-27T14:47:09.940" v="9"/>
          <ac:picMkLst>
            <pc:docMk/>
            <pc:sldMk cId="0" sldId="276"/>
            <ac:picMk id="2" creationId="{C4E5AB10-7C7B-4842-85F9-569354353B68}"/>
          </ac:picMkLst>
        </pc:picChg>
        <pc:picChg chg="add mod">
          <ac:chgData name="Nguyen Minh" userId="a6db1938149625d9" providerId="LiveId" clId="{5805963E-C979-4E0D-BD1F-EEB77DEF30D1}" dt="2021-08-27T14:47:09.940" v="9"/>
          <ac:picMkLst>
            <pc:docMk/>
            <pc:sldMk cId="0" sldId="276"/>
            <ac:picMk id="4" creationId="{D6B6A006-A9A1-4FF8-A15E-3807503DDF59}"/>
          </ac:picMkLst>
        </pc:picChg>
      </pc:sldChg>
      <pc:sldChg chg="addSp delSp modSp mod modTransition">
        <pc:chgData name="Nguyen Minh" userId="a6db1938149625d9" providerId="LiveId" clId="{5805963E-C979-4E0D-BD1F-EEB77DEF30D1}" dt="2021-08-27T15:01:59.862" v="77"/>
        <pc:sldMkLst>
          <pc:docMk/>
          <pc:sldMk cId="0" sldId="278"/>
        </pc:sldMkLst>
        <pc:spChg chg="add del mod">
          <ac:chgData name="Nguyen Minh" userId="a6db1938149625d9" providerId="LiveId" clId="{5805963E-C979-4E0D-BD1F-EEB77DEF30D1}" dt="2021-08-27T14:48:11.486" v="11" actId="11529"/>
          <ac:spMkLst>
            <pc:docMk/>
            <pc:sldMk cId="0" sldId="278"/>
            <ac:spMk id="2" creationId="{BFF5D36C-5780-4B99-BECE-81096F66D234}"/>
          </ac:spMkLst>
        </pc:spChg>
        <pc:spChg chg="add del mod">
          <ac:chgData name="Nguyen Minh" userId="a6db1938149625d9" providerId="LiveId" clId="{5805963E-C979-4E0D-BD1F-EEB77DEF30D1}" dt="2021-08-27T14:50:16.492" v="25"/>
          <ac:spMkLst>
            <pc:docMk/>
            <pc:sldMk cId="0" sldId="278"/>
            <ac:spMk id="3" creationId="{1CA68B96-52E5-425B-B69D-78502EA82762}"/>
          </ac:spMkLst>
        </pc:spChg>
        <pc:spChg chg="add del mod">
          <ac:chgData name="Nguyen Minh" userId="a6db1938149625d9" providerId="LiveId" clId="{5805963E-C979-4E0D-BD1F-EEB77DEF30D1}" dt="2021-08-27T14:50:48.154" v="32" actId="478"/>
          <ac:spMkLst>
            <pc:docMk/>
            <pc:sldMk cId="0" sldId="278"/>
            <ac:spMk id="6" creationId="{40168843-D118-4E02-B1AF-C4A689EAD73F}"/>
          </ac:spMkLst>
        </pc:spChg>
        <pc:spChg chg="add mod">
          <ac:chgData name="Nguyen Minh" userId="a6db1938149625d9" providerId="LiveId" clId="{5805963E-C979-4E0D-BD1F-EEB77DEF30D1}" dt="2021-08-27T14:50:50.505" v="33" actId="1076"/>
          <ac:spMkLst>
            <pc:docMk/>
            <pc:sldMk cId="0" sldId="278"/>
            <ac:spMk id="7" creationId="{D1C9B27A-FB5C-4A22-ADB2-A44497FF082D}"/>
          </ac:spMkLst>
        </pc:spChg>
        <pc:spChg chg="add mod">
          <ac:chgData name="Nguyen Minh" userId="a6db1938149625d9" providerId="LiveId" clId="{5805963E-C979-4E0D-BD1F-EEB77DEF30D1}" dt="2021-08-27T14:50:53.122" v="34" actId="571"/>
          <ac:spMkLst>
            <pc:docMk/>
            <pc:sldMk cId="0" sldId="278"/>
            <ac:spMk id="8" creationId="{AFF6F56B-D4C4-4A27-ADA7-964F62B4A38A}"/>
          </ac:spMkLst>
        </pc:spChg>
        <pc:spChg chg="add mod">
          <ac:chgData name="Nguyen Minh" userId="a6db1938149625d9" providerId="LiveId" clId="{5805963E-C979-4E0D-BD1F-EEB77DEF30D1}" dt="2021-08-27T14:50:54.673" v="35" actId="571"/>
          <ac:spMkLst>
            <pc:docMk/>
            <pc:sldMk cId="0" sldId="278"/>
            <ac:spMk id="9" creationId="{AAAF79F8-3CE4-451A-B699-AEE277E2125E}"/>
          </ac:spMkLst>
        </pc:spChg>
        <pc:spChg chg="add mod">
          <ac:chgData name="Nguyen Minh" userId="a6db1938149625d9" providerId="LiveId" clId="{5805963E-C979-4E0D-BD1F-EEB77DEF30D1}" dt="2021-08-27T14:51:08.215" v="36" actId="571"/>
          <ac:spMkLst>
            <pc:docMk/>
            <pc:sldMk cId="0" sldId="278"/>
            <ac:spMk id="10" creationId="{55C8BD66-1ECD-46EA-B3C0-11DEC70F92AC}"/>
          </ac:spMkLst>
        </pc:spChg>
        <pc:spChg chg="add mod">
          <ac:chgData name="Nguyen Minh" userId="a6db1938149625d9" providerId="LiveId" clId="{5805963E-C979-4E0D-BD1F-EEB77DEF30D1}" dt="2021-08-27T14:51:14.182" v="37" actId="571"/>
          <ac:spMkLst>
            <pc:docMk/>
            <pc:sldMk cId="0" sldId="278"/>
            <ac:spMk id="11" creationId="{7FD97595-61DF-47B3-A5A5-9F299948B837}"/>
          </ac:spMkLst>
        </pc:spChg>
        <pc:spChg chg="add mod">
          <ac:chgData name="Nguyen Minh" userId="a6db1938149625d9" providerId="LiveId" clId="{5805963E-C979-4E0D-BD1F-EEB77DEF30D1}" dt="2021-08-27T14:51:14.182" v="37" actId="571"/>
          <ac:spMkLst>
            <pc:docMk/>
            <pc:sldMk cId="0" sldId="278"/>
            <ac:spMk id="12" creationId="{650284BB-A774-4E03-9B57-8CBF6A6CCA03}"/>
          </ac:spMkLst>
        </pc:spChg>
        <pc:spChg chg="add mod">
          <ac:chgData name="Nguyen Minh" userId="a6db1938149625d9" providerId="LiveId" clId="{5805963E-C979-4E0D-BD1F-EEB77DEF30D1}" dt="2021-08-27T14:51:18.639" v="38" actId="571"/>
          <ac:spMkLst>
            <pc:docMk/>
            <pc:sldMk cId="0" sldId="278"/>
            <ac:spMk id="13" creationId="{CDBB0470-2B8E-4207-915A-5DF9EA421D57}"/>
          </ac:spMkLst>
        </pc:spChg>
        <pc:spChg chg="add mod">
          <ac:chgData name="Nguyen Minh" userId="a6db1938149625d9" providerId="LiveId" clId="{5805963E-C979-4E0D-BD1F-EEB77DEF30D1}" dt="2021-08-27T14:51:18.639" v="38" actId="571"/>
          <ac:spMkLst>
            <pc:docMk/>
            <pc:sldMk cId="0" sldId="278"/>
            <ac:spMk id="14" creationId="{1CE7AB55-B47E-4374-AA19-30681A9B0094}"/>
          </ac:spMkLst>
        </pc:spChg>
        <pc:spChg chg="add mod">
          <ac:chgData name="Nguyen Minh" userId="a6db1938149625d9" providerId="LiveId" clId="{5805963E-C979-4E0D-BD1F-EEB77DEF30D1}" dt="2021-08-27T14:52:09.351" v="46" actId="255"/>
          <ac:spMkLst>
            <pc:docMk/>
            <pc:sldMk cId="0" sldId="278"/>
            <ac:spMk id="15" creationId="{DA124387-C28A-4EE7-81F9-F9F5A8E258E6}"/>
          </ac:spMkLst>
        </pc:spChg>
        <pc:spChg chg="add mod">
          <ac:chgData name="Nguyen Minh" userId="a6db1938149625d9" providerId="LiveId" clId="{5805963E-C979-4E0D-BD1F-EEB77DEF30D1}" dt="2021-08-27T14:52:29.696" v="53" actId="20577"/>
          <ac:spMkLst>
            <pc:docMk/>
            <pc:sldMk cId="0" sldId="278"/>
            <ac:spMk id="16" creationId="{65D5CFCE-F936-4E3D-80FA-44D4BBFF7196}"/>
          </ac:spMkLst>
        </pc:spChg>
        <pc:spChg chg="add mod">
          <ac:chgData name="Nguyen Minh" userId="a6db1938149625d9" providerId="LiveId" clId="{5805963E-C979-4E0D-BD1F-EEB77DEF30D1}" dt="2021-08-27T14:53:40.773" v="64" actId="1076"/>
          <ac:spMkLst>
            <pc:docMk/>
            <pc:sldMk cId="0" sldId="278"/>
            <ac:spMk id="17" creationId="{B8F1CCBB-B1A4-410A-9120-BC20310198DA}"/>
          </ac:spMkLst>
        </pc:spChg>
        <pc:spChg chg="add mod">
          <ac:chgData name="Nguyen Minh" userId="a6db1938149625d9" providerId="LiveId" clId="{5805963E-C979-4E0D-BD1F-EEB77DEF30D1}" dt="2021-08-27T14:53:59.710" v="70" actId="20577"/>
          <ac:spMkLst>
            <pc:docMk/>
            <pc:sldMk cId="0" sldId="278"/>
            <ac:spMk id="18" creationId="{B1F22E86-23B0-4589-8CD8-1D41636A8C99}"/>
          </ac:spMkLst>
        </pc:spChg>
        <pc:picChg chg="mod">
          <ac:chgData name="Nguyen Minh" userId="a6db1938149625d9" providerId="LiveId" clId="{5805963E-C979-4E0D-BD1F-EEB77DEF30D1}" dt="2021-08-27T14:49:15.185" v="13" actId="1076"/>
          <ac:picMkLst>
            <pc:docMk/>
            <pc:sldMk cId="0" sldId="278"/>
            <ac:picMk id="4" creationId="{00000000-0000-0000-0000-000000000000}"/>
          </ac:picMkLst>
        </pc:picChg>
        <pc:picChg chg="add del mod">
          <ac:chgData name="Nguyen Minh" userId="a6db1938149625d9" providerId="LiveId" clId="{5805963E-C979-4E0D-BD1F-EEB77DEF30D1}" dt="2021-08-27T14:57:02.069" v="72"/>
          <ac:picMkLst>
            <pc:docMk/>
            <pc:sldMk cId="0" sldId="278"/>
            <ac:picMk id="19" creationId="{D678FA78-EB29-426A-B04B-8173DAA1926B}"/>
          </ac:picMkLst>
        </pc:picChg>
        <pc:picChg chg="add del mod">
          <ac:chgData name="Nguyen Minh" userId="a6db1938149625d9" providerId="LiveId" clId="{5805963E-C979-4E0D-BD1F-EEB77DEF30D1}" dt="2021-08-27T14:58:19.698" v="73"/>
          <ac:picMkLst>
            <pc:docMk/>
            <pc:sldMk cId="0" sldId="278"/>
            <ac:picMk id="20" creationId="{C37597C4-784E-4620-9BBC-761FB4F33942}"/>
          </ac:picMkLst>
        </pc:picChg>
        <pc:picChg chg="add del mod">
          <ac:chgData name="Nguyen Minh" userId="a6db1938149625d9" providerId="LiveId" clId="{5805963E-C979-4E0D-BD1F-EEB77DEF30D1}" dt="2021-08-27T15:00:49.701" v="74"/>
          <ac:picMkLst>
            <pc:docMk/>
            <pc:sldMk cId="0" sldId="278"/>
            <ac:picMk id="21" creationId="{216C953E-F459-444D-A4A4-39AEDB0F416D}"/>
          </ac:picMkLst>
        </pc:picChg>
        <pc:picChg chg="add del mod">
          <ac:chgData name="Nguyen Minh" userId="a6db1938149625d9" providerId="LiveId" clId="{5805963E-C979-4E0D-BD1F-EEB77DEF30D1}" dt="2021-08-27T15:01:11.544" v="75"/>
          <ac:picMkLst>
            <pc:docMk/>
            <pc:sldMk cId="0" sldId="278"/>
            <ac:picMk id="22" creationId="{02538573-C4B8-41A1-9878-FE5E49430CBD}"/>
          </ac:picMkLst>
        </pc:picChg>
        <pc:picChg chg="add del mod">
          <ac:chgData name="Nguyen Minh" userId="a6db1938149625d9" providerId="LiveId" clId="{5805963E-C979-4E0D-BD1F-EEB77DEF30D1}" dt="2021-08-27T15:01:19.125" v="76"/>
          <ac:picMkLst>
            <pc:docMk/>
            <pc:sldMk cId="0" sldId="278"/>
            <ac:picMk id="23" creationId="{B84210A3-1B8D-4443-B17D-E16B6D3FE7EF}"/>
          </ac:picMkLst>
        </pc:picChg>
        <pc:picChg chg="add del mod">
          <ac:chgData name="Nguyen Minh" userId="a6db1938149625d9" providerId="LiveId" clId="{5805963E-C979-4E0D-BD1F-EEB77DEF30D1}" dt="2021-08-27T15:01:59.862" v="77"/>
          <ac:picMkLst>
            <pc:docMk/>
            <pc:sldMk cId="0" sldId="278"/>
            <ac:picMk id="24" creationId="{D0F64770-66D9-4E05-88FA-D3EA28C775EE}"/>
          </ac:picMkLst>
        </pc:picChg>
        <pc:picChg chg="add mod">
          <ac:chgData name="Nguyen Minh" userId="a6db1938149625d9" providerId="LiveId" clId="{5805963E-C979-4E0D-BD1F-EEB77DEF30D1}" dt="2021-08-27T15:01:59.862" v="77"/>
          <ac:picMkLst>
            <pc:docMk/>
            <pc:sldMk cId="0" sldId="278"/>
            <ac:picMk id="25" creationId="{C513610C-B350-4115-AE50-2DF3A9208893}"/>
          </ac:picMkLst>
        </pc:picChg>
      </pc:sldChg>
      <pc:sldChg chg="addSp delSp modSp modTransition">
        <pc:chgData name="Nguyen Minh" userId="a6db1938149625d9" providerId="LiveId" clId="{5805963E-C979-4E0D-BD1F-EEB77DEF30D1}" dt="2021-08-27T15:19:15.927" v="97"/>
        <pc:sldMkLst>
          <pc:docMk/>
          <pc:sldMk cId="0" sldId="279"/>
        </pc:sldMkLst>
        <pc:picChg chg="add del mod">
          <ac:chgData name="Nguyen Minh" userId="a6db1938149625d9" providerId="LiveId" clId="{5805963E-C979-4E0D-BD1F-EEB77DEF30D1}" dt="2021-08-27T15:19:15.927" v="97"/>
          <ac:picMkLst>
            <pc:docMk/>
            <pc:sldMk cId="0" sldId="279"/>
            <ac:picMk id="2" creationId="{2BF780DF-FB9D-475B-A10A-F79DF81D223D}"/>
          </ac:picMkLst>
        </pc:picChg>
        <pc:picChg chg="add mod">
          <ac:chgData name="Nguyen Minh" userId="a6db1938149625d9" providerId="LiveId" clId="{5805963E-C979-4E0D-BD1F-EEB77DEF30D1}" dt="2021-08-27T15:19:15.927" v="97"/>
          <ac:picMkLst>
            <pc:docMk/>
            <pc:sldMk cId="0" sldId="279"/>
            <ac:picMk id="4" creationId="{1BAF285A-BB40-4CFB-B68D-83A8411D35E1}"/>
          </ac:picMkLst>
        </pc:picChg>
      </pc:sldChg>
      <pc:sldChg chg="addSp delSp modSp modTransition">
        <pc:chgData name="Nguyen Minh" userId="a6db1938149625d9" providerId="LiveId" clId="{5805963E-C979-4E0D-BD1F-EEB77DEF30D1}" dt="2021-08-27T15:24:26.956" v="102"/>
        <pc:sldMkLst>
          <pc:docMk/>
          <pc:sldMk cId="0" sldId="280"/>
        </pc:sldMkLst>
        <pc:picChg chg="add del mod">
          <ac:chgData name="Nguyen Minh" userId="a6db1938149625d9" providerId="LiveId" clId="{5805963E-C979-4E0D-BD1F-EEB77DEF30D1}" dt="2021-08-27T15:22:25.914" v="99"/>
          <ac:picMkLst>
            <pc:docMk/>
            <pc:sldMk cId="0" sldId="280"/>
            <ac:picMk id="2" creationId="{B18BC38B-7036-4707-81BB-C1DB9C8A7BED}"/>
          </ac:picMkLst>
        </pc:picChg>
        <pc:picChg chg="add del mod">
          <ac:chgData name="Nguyen Minh" userId="a6db1938149625d9" providerId="LiveId" clId="{5805963E-C979-4E0D-BD1F-EEB77DEF30D1}" dt="2021-08-27T15:23:05.223" v="100"/>
          <ac:picMkLst>
            <pc:docMk/>
            <pc:sldMk cId="0" sldId="280"/>
            <ac:picMk id="4" creationId="{26093612-1144-4378-B774-A4D936306F08}"/>
          </ac:picMkLst>
        </pc:picChg>
        <pc:picChg chg="add del mod">
          <ac:chgData name="Nguyen Minh" userId="a6db1938149625d9" providerId="LiveId" clId="{5805963E-C979-4E0D-BD1F-EEB77DEF30D1}" dt="2021-08-27T15:23:25.538" v="101"/>
          <ac:picMkLst>
            <pc:docMk/>
            <pc:sldMk cId="0" sldId="280"/>
            <ac:picMk id="5" creationId="{97919833-5C80-4FC7-92C6-E879DB3617FD}"/>
          </ac:picMkLst>
        </pc:picChg>
        <pc:picChg chg="add del mod">
          <ac:chgData name="Nguyen Minh" userId="a6db1938149625d9" providerId="LiveId" clId="{5805963E-C979-4E0D-BD1F-EEB77DEF30D1}" dt="2021-08-27T15:24:26.956" v="102"/>
          <ac:picMkLst>
            <pc:docMk/>
            <pc:sldMk cId="0" sldId="280"/>
            <ac:picMk id="6" creationId="{5CD9359E-A754-47A5-8157-727646591895}"/>
          </ac:picMkLst>
        </pc:picChg>
        <pc:picChg chg="add mod">
          <ac:chgData name="Nguyen Minh" userId="a6db1938149625d9" providerId="LiveId" clId="{5805963E-C979-4E0D-BD1F-EEB77DEF30D1}" dt="2021-08-27T15:24:26.956" v="102"/>
          <ac:picMkLst>
            <pc:docMk/>
            <pc:sldMk cId="0" sldId="280"/>
            <ac:picMk id="7" creationId="{431A07F5-7F27-4FEF-9B28-FF2C6707567E}"/>
          </ac:picMkLst>
        </pc:picChg>
      </pc:sldChg>
      <pc:sldChg chg="addSp delSp modSp modTransition">
        <pc:chgData name="Nguyen Minh" userId="a6db1938149625d9" providerId="LiveId" clId="{5805963E-C979-4E0D-BD1F-EEB77DEF30D1}" dt="2021-08-27T15:33:37.197" v="108"/>
        <pc:sldMkLst>
          <pc:docMk/>
          <pc:sldMk cId="0" sldId="282"/>
        </pc:sldMkLst>
        <pc:picChg chg="add del mod">
          <ac:chgData name="Nguyen Minh" userId="a6db1938149625d9" providerId="LiveId" clId="{5805963E-C979-4E0D-BD1F-EEB77DEF30D1}" dt="2021-08-27T15:33:37.197" v="108"/>
          <ac:picMkLst>
            <pc:docMk/>
            <pc:sldMk cId="0" sldId="282"/>
            <ac:picMk id="2" creationId="{4736E7CB-775E-41ED-BDB2-FEFB169DDE29}"/>
          </ac:picMkLst>
        </pc:picChg>
        <pc:picChg chg="add mod">
          <ac:chgData name="Nguyen Minh" userId="a6db1938149625d9" providerId="LiveId" clId="{5805963E-C979-4E0D-BD1F-EEB77DEF30D1}" dt="2021-08-27T15:33:37.197" v="108"/>
          <ac:picMkLst>
            <pc:docMk/>
            <pc:sldMk cId="0" sldId="282"/>
            <ac:picMk id="4" creationId="{C1BAE5E1-6A99-425A-99FD-3C625BB253BE}"/>
          </ac:picMkLst>
        </pc:picChg>
      </pc:sldChg>
      <pc:sldChg chg="addSp modSp modTransition">
        <pc:chgData name="Nguyen Minh" userId="a6db1938149625d9" providerId="LiveId" clId="{5805963E-C979-4E0D-BD1F-EEB77DEF30D1}" dt="2021-08-27T15:34:39.497" v="109"/>
        <pc:sldMkLst>
          <pc:docMk/>
          <pc:sldMk cId="0" sldId="283"/>
        </pc:sldMkLst>
        <pc:picChg chg="add mod">
          <ac:chgData name="Nguyen Minh" userId="a6db1938149625d9" providerId="LiveId" clId="{5805963E-C979-4E0D-BD1F-EEB77DEF30D1}" dt="2021-08-27T15:34:39.497" v="109"/>
          <ac:picMkLst>
            <pc:docMk/>
            <pc:sldMk cId="0" sldId="283"/>
            <ac:picMk id="2" creationId="{23309396-8F52-47E6-B58C-8D1D6DC858A3}"/>
          </ac:picMkLst>
        </pc:picChg>
      </pc:sldChg>
      <pc:sldChg chg="addSp delSp modSp modTransition">
        <pc:chgData name="Nguyen Minh" userId="a6db1938149625d9" providerId="LiveId" clId="{5805963E-C979-4E0D-BD1F-EEB77DEF30D1}" dt="2021-08-27T15:37:52.165" v="114"/>
        <pc:sldMkLst>
          <pc:docMk/>
          <pc:sldMk cId="0" sldId="284"/>
        </pc:sldMkLst>
        <pc:picChg chg="add del mod">
          <ac:chgData name="Nguyen Minh" userId="a6db1938149625d9" providerId="LiveId" clId="{5805963E-C979-4E0D-BD1F-EEB77DEF30D1}" dt="2021-08-27T15:36:15.600" v="111"/>
          <ac:picMkLst>
            <pc:docMk/>
            <pc:sldMk cId="0" sldId="284"/>
            <ac:picMk id="2" creationId="{3A74F99A-E8A6-4BCB-87EB-F53C3754F517}"/>
          </ac:picMkLst>
        </pc:picChg>
        <pc:picChg chg="add del mod">
          <ac:chgData name="Nguyen Minh" userId="a6db1938149625d9" providerId="LiveId" clId="{5805963E-C979-4E0D-BD1F-EEB77DEF30D1}" dt="2021-08-27T15:36:35.082" v="112"/>
          <ac:picMkLst>
            <pc:docMk/>
            <pc:sldMk cId="0" sldId="284"/>
            <ac:picMk id="4" creationId="{AE05FA40-89F7-49B8-AB98-4C1B9E858DB3}"/>
          </ac:picMkLst>
        </pc:picChg>
        <pc:picChg chg="add del mod">
          <ac:chgData name="Nguyen Minh" userId="a6db1938149625d9" providerId="LiveId" clId="{5805963E-C979-4E0D-BD1F-EEB77DEF30D1}" dt="2021-08-27T15:37:01.447" v="113"/>
          <ac:picMkLst>
            <pc:docMk/>
            <pc:sldMk cId="0" sldId="284"/>
            <ac:picMk id="5" creationId="{BA3827D9-1CC9-43AF-8C53-861419B407A2}"/>
          </ac:picMkLst>
        </pc:picChg>
        <pc:picChg chg="add del mod">
          <ac:chgData name="Nguyen Minh" userId="a6db1938149625d9" providerId="LiveId" clId="{5805963E-C979-4E0D-BD1F-EEB77DEF30D1}" dt="2021-08-27T15:37:52.165" v="114"/>
          <ac:picMkLst>
            <pc:docMk/>
            <pc:sldMk cId="0" sldId="284"/>
            <ac:picMk id="6" creationId="{F3D2B8C7-0FAA-491B-9470-8D855B78F554}"/>
          </ac:picMkLst>
        </pc:picChg>
        <pc:picChg chg="add mod">
          <ac:chgData name="Nguyen Minh" userId="a6db1938149625d9" providerId="LiveId" clId="{5805963E-C979-4E0D-BD1F-EEB77DEF30D1}" dt="2021-08-27T15:37:52.165" v="114"/>
          <ac:picMkLst>
            <pc:docMk/>
            <pc:sldMk cId="0" sldId="284"/>
            <ac:picMk id="7" creationId="{C0C4EB6B-68EA-4E33-AB3E-F447CF12BBF9}"/>
          </ac:picMkLst>
        </pc:picChg>
      </pc:sldChg>
      <pc:sldChg chg="addSp delSp modSp mod modTransition">
        <pc:chgData name="Nguyen Minh" userId="a6db1938149625d9" providerId="LiveId" clId="{5805963E-C979-4E0D-BD1F-EEB77DEF30D1}" dt="2021-08-27T15:41:32.622" v="143"/>
        <pc:sldMkLst>
          <pc:docMk/>
          <pc:sldMk cId="0" sldId="285"/>
        </pc:sldMkLst>
        <pc:spChg chg="mod">
          <ac:chgData name="Nguyen Minh" userId="a6db1938149625d9" providerId="LiveId" clId="{5805963E-C979-4E0D-BD1F-EEB77DEF30D1}" dt="2021-08-27T15:40:56.745" v="142" actId="255"/>
          <ac:spMkLst>
            <pc:docMk/>
            <pc:sldMk cId="0" sldId="285"/>
            <ac:spMk id="3" creationId="{00000000-0000-0000-0000-000000000000}"/>
          </ac:spMkLst>
        </pc:spChg>
        <pc:picChg chg="add del mod">
          <ac:chgData name="Nguyen Minh" userId="a6db1938149625d9" providerId="LiveId" clId="{5805963E-C979-4E0D-BD1F-EEB77DEF30D1}" dt="2021-08-27T15:39:23.766" v="128"/>
          <ac:picMkLst>
            <pc:docMk/>
            <pc:sldMk cId="0" sldId="285"/>
            <ac:picMk id="2" creationId="{C1ECC084-9413-45B8-9928-54FE12EA7574}"/>
          </ac:picMkLst>
        </pc:picChg>
        <pc:picChg chg="add del mod">
          <ac:chgData name="Nguyen Minh" userId="a6db1938149625d9" providerId="LiveId" clId="{5805963E-C979-4E0D-BD1F-EEB77DEF30D1}" dt="2021-08-27T15:39:45.659" v="129"/>
          <ac:picMkLst>
            <pc:docMk/>
            <pc:sldMk cId="0" sldId="285"/>
            <ac:picMk id="4" creationId="{39CCCF54-80B8-4340-9F92-11EB36F9B09D}"/>
          </ac:picMkLst>
        </pc:picChg>
        <pc:picChg chg="add del mod">
          <ac:chgData name="Nguyen Minh" userId="a6db1938149625d9" providerId="LiveId" clId="{5805963E-C979-4E0D-BD1F-EEB77DEF30D1}" dt="2021-08-27T15:40:16.112" v="130"/>
          <ac:picMkLst>
            <pc:docMk/>
            <pc:sldMk cId="0" sldId="285"/>
            <ac:picMk id="5" creationId="{9B17E6FE-31B9-4DC4-B432-3EE48BD73984}"/>
          </ac:picMkLst>
        </pc:picChg>
        <pc:picChg chg="add del mod">
          <ac:chgData name="Nguyen Minh" userId="a6db1938149625d9" providerId="LiveId" clId="{5805963E-C979-4E0D-BD1F-EEB77DEF30D1}" dt="2021-08-27T15:41:32.622" v="143"/>
          <ac:picMkLst>
            <pc:docMk/>
            <pc:sldMk cId="0" sldId="285"/>
            <ac:picMk id="6" creationId="{17632524-E40B-49D5-B9D5-A7BAD6C9ADCC}"/>
          </ac:picMkLst>
        </pc:picChg>
        <pc:picChg chg="add mod">
          <ac:chgData name="Nguyen Minh" userId="a6db1938149625d9" providerId="LiveId" clId="{5805963E-C979-4E0D-BD1F-EEB77DEF30D1}" dt="2021-08-27T15:41:32.622" v="143"/>
          <ac:picMkLst>
            <pc:docMk/>
            <pc:sldMk cId="0" sldId="285"/>
            <ac:picMk id="7" creationId="{398E2861-4E26-4AB1-845E-1B69ACF2FAC5}"/>
          </ac:picMkLst>
        </pc:picChg>
      </pc:sldChg>
      <pc:sldChg chg="addSp delSp modSp modTransition">
        <pc:chgData name="Nguyen Minh" userId="a6db1938149625d9" providerId="LiveId" clId="{5805963E-C979-4E0D-BD1F-EEB77DEF30D1}" dt="2021-08-27T15:06:32.621" v="84"/>
        <pc:sldMkLst>
          <pc:docMk/>
          <pc:sldMk cId="3417384189" sldId="286"/>
        </pc:sldMkLst>
        <pc:picChg chg="add del mod">
          <ac:chgData name="Nguyen Minh" userId="a6db1938149625d9" providerId="LiveId" clId="{5805963E-C979-4E0D-BD1F-EEB77DEF30D1}" dt="2021-08-27T15:04:01.207" v="79"/>
          <ac:picMkLst>
            <pc:docMk/>
            <pc:sldMk cId="3417384189" sldId="286"/>
            <ac:picMk id="2" creationId="{3E664808-8E93-4C5F-A888-FC10BCE3271D}"/>
          </ac:picMkLst>
        </pc:picChg>
        <pc:picChg chg="add del mod">
          <ac:chgData name="Nguyen Minh" userId="a6db1938149625d9" providerId="LiveId" clId="{5805963E-C979-4E0D-BD1F-EEB77DEF30D1}" dt="2021-08-27T15:04:27.901" v="80"/>
          <ac:picMkLst>
            <pc:docMk/>
            <pc:sldMk cId="3417384189" sldId="286"/>
            <ac:picMk id="3" creationId="{1256AB29-45D3-472A-BC87-80B15BB4DFB3}"/>
          </ac:picMkLst>
        </pc:picChg>
        <pc:picChg chg="add del mod">
          <ac:chgData name="Nguyen Minh" userId="a6db1938149625d9" providerId="LiveId" clId="{5805963E-C979-4E0D-BD1F-EEB77DEF30D1}" dt="2021-08-27T15:04:54.366" v="81"/>
          <ac:picMkLst>
            <pc:docMk/>
            <pc:sldMk cId="3417384189" sldId="286"/>
            <ac:picMk id="6" creationId="{762402A6-4E9D-40E1-8004-C343279C75B6}"/>
          </ac:picMkLst>
        </pc:picChg>
        <pc:picChg chg="add del mod">
          <ac:chgData name="Nguyen Minh" userId="a6db1938149625d9" providerId="LiveId" clId="{5805963E-C979-4E0D-BD1F-EEB77DEF30D1}" dt="2021-08-27T15:05:41.365" v="82"/>
          <ac:picMkLst>
            <pc:docMk/>
            <pc:sldMk cId="3417384189" sldId="286"/>
            <ac:picMk id="19" creationId="{A8FB6E8F-C3CB-4BB0-8039-9C1C1FE3BE15}"/>
          </ac:picMkLst>
        </pc:picChg>
        <pc:picChg chg="add del mod">
          <ac:chgData name="Nguyen Minh" userId="a6db1938149625d9" providerId="LiveId" clId="{5805963E-C979-4E0D-BD1F-EEB77DEF30D1}" dt="2021-08-27T15:05:58.580" v="83"/>
          <ac:picMkLst>
            <pc:docMk/>
            <pc:sldMk cId="3417384189" sldId="286"/>
            <ac:picMk id="20" creationId="{898B5222-2513-49F9-9E99-8C444053ECF1}"/>
          </ac:picMkLst>
        </pc:picChg>
        <pc:picChg chg="add del mod">
          <ac:chgData name="Nguyen Minh" userId="a6db1938149625d9" providerId="LiveId" clId="{5805963E-C979-4E0D-BD1F-EEB77DEF30D1}" dt="2021-08-27T15:06:32.621" v="84"/>
          <ac:picMkLst>
            <pc:docMk/>
            <pc:sldMk cId="3417384189" sldId="286"/>
            <ac:picMk id="21" creationId="{935303A3-F397-4186-9783-6E7D27C84C9A}"/>
          </ac:picMkLst>
        </pc:picChg>
        <pc:picChg chg="add mod">
          <ac:chgData name="Nguyen Minh" userId="a6db1938149625d9" providerId="LiveId" clId="{5805963E-C979-4E0D-BD1F-EEB77DEF30D1}" dt="2021-08-27T15:06:32.621" v="84"/>
          <ac:picMkLst>
            <pc:docMk/>
            <pc:sldMk cId="3417384189" sldId="286"/>
            <ac:picMk id="22" creationId="{08AB2C71-EFE1-431D-BD5A-56E74A398134}"/>
          </ac:picMkLst>
        </pc:picChg>
        <pc:picChg chg="del">
          <ac:chgData name="Nguyen Minh" userId="a6db1938149625d9" providerId="LiveId" clId="{5805963E-C979-4E0D-BD1F-EEB77DEF30D1}" dt="2021-08-27T15:03:25.402" v="78"/>
          <ac:picMkLst>
            <pc:docMk/>
            <pc:sldMk cId="3417384189" sldId="286"/>
            <ac:picMk id="25" creationId="{C513610C-B350-4115-AE50-2DF3A9208893}"/>
          </ac:picMkLst>
        </pc:picChg>
      </pc:sldChg>
      <pc:sldChg chg="addSp delSp modSp modTransition">
        <pc:chgData name="Nguyen Minh" userId="a6db1938149625d9" providerId="LiveId" clId="{5805963E-C979-4E0D-BD1F-EEB77DEF30D1}" dt="2021-08-27T15:09:09.842" v="89"/>
        <pc:sldMkLst>
          <pc:docMk/>
          <pc:sldMk cId="3263372445" sldId="287"/>
        </pc:sldMkLst>
        <pc:picChg chg="add del mod">
          <ac:chgData name="Nguyen Minh" userId="a6db1938149625d9" providerId="LiveId" clId="{5805963E-C979-4E0D-BD1F-EEB77DEF30D1}" dt="2021-08-27T15:08:07.415" v="86"/>
          <ac:picMkLst>
            <pc:docMk/>
            <pc:sldMk cId="3263372445" sldId="287"/>
            <ac:picMk id="2" creationId="{8C870EC0-82D3-4CD1-9BB2-D55256406475}"/>
          </ac:picMkLst>
        </pc:picChg>
        <pc:picChg chg="add del mod">
          <ac:chgData name="Nguyen Minh" userId="a6db1938149625d9" providerId="LiveId" clId="{5805963E-C979-4E0D-BD1F-EEB77DEF30D1}" dt="2021-08-27T15:08:21.836" v="87"/>
          <ac:picMkLst>
            <pc:docMk/>
            <pc:sldMk cId="3263372445" sldId="287"/>
            <ac:picMk id="3" creationId="{BA4AADD2-9A8F-486A-9FDC-A29C06023502}"/>
          </ac:picMkLst>
        </pc:picChg>
        <pc:picChg chg="add del mod">
          <ac:chgData name="Nguyen Minh" userId="a6db1938149625d9" providerId="LiveId" clId="{5805963E-C979-4E0D-BD1F-EEB77DEF30D1}" dt="2021-08-27T15:08:39.650" v="88"/>
          <ac:picMkLst>
            <pc:docMk/>
            <pc:sldMk cId="3263372445" sldId="287"/>
            <ac:picMk id="6" creationId="{DCF5C7E0-6F9E-475F-A4F9-229B28472F0C}"/>
          </ac:picMkLst>
        </pc:picChg>
        <pc:picChg chg="add del mod">
          <ac:chgData name="Nguyen Minh" userId="a6db1938149625d9" providerId="LiveId" clId="{5805963E-C979-4E0D-BD1F-EEB77DEF30D1}" dt="2021-08-27T15:09:09.842" v="89"/>
          <ac:picMkLst>
            <pc:docMk/>
            <pc:sldMk cId="3263372445" sldId="287"/>
            <ac:picMk id="19" creationId="{3E98B56E-10ED-49A3-B836-A400B4AA8D6A}"/>
          </ac:picMkLst>
        </pc:picChg>
        <pc:picChg chg="add mod">
          <ac:chgData name="Nguyen Minh" userId="a6db1938149625d9" providerId="LiveId" clId="{5805963E-C979-4E0D-BD1F-EEB77DEF30D1}" dt="2021-08-27T15:09:09.842" v="89"/>
          <ac:picMkLst>
            <pc:docMk/>
            <pc:sldMk cId="3263372445" sldId="287"/>
            <ac:picMk id="20" creationId="{C1486D6D-74B3-415A-A20F-26462E902994}"/>
          </ac:picMkLst>
        </pc:picChg>
        <pc:picChg chg="del">
          <ac:chgData name="Nguyen Minh" userId="a6db1938149625d9" providerId="LiveId" clId="{5805963E-C979-4E0D-BD1F-EEB77DEF30D1}" dt="2021-08-27T15:07:56.384" v="85"/>
          <ac:picMkLst>
            <pc:docMk/>
            <pc:sldMk cId="3263372445" sldId="287"/>
            <ac:picMk id="22" creationId="{08AB2C71-EFE1-431D-BD5A-56E74A398134}"/>
          </ac:picMkLst>
        </pc:picChg>
      </pc:sldChg>
      <pc:sldChg chg="addSp delSp modSp modTransition">
        <pc:chgData name="Nguyen Minh" userId="a6db1938149625d9" providerId="LiveId" clId="{5805963E-C979-4E0D-BD1F-EEB77DEF30D1}" dt="2021-08-27T15:13:37.300" v="94"/>
        <pc:sldMkLst>
          <pc:docMk/>
          <pc:sldMk cId="1891180482" sldId="288"/>
        </pc:sldMkLst>
        <pc:picChg chg="add del mod">
          <ac:chgData name="Nguyen Minh" userId="a6db1938149625d9" providerId="LiveId" clId="{5805963E-C979-4E0D-BD1F-EEB77DEF30D1}" dt="2021-08-27T15:11:02.057" v="91"/>
          <ac:picMkLst>
            <pc:docMk/>
            <pc:sldMk cId="1891180482" sldId="288"/>
            <ac:picMk id="2" creationId="{3E24F27C-2E1F-4920-B892-0FD7A100BFAD}"/>
          </ac:picMkLst>
        </pc:picChg>
        <pc:picChg chg="add del mod">
          <ac:chgData name="Nguyen Minh" userId="a6db1938149625d9" providerId="LiveId" clId="{5805963E-C979-4E0D-BD1F-EEB77DEF30D1}" dt="2021-08-27T15:11:30.366" v="92"/>
          <ac:picMkLst>
            <pc:docMk/>
            <pc:sldMk cId="1891180482" sldId="288"/>
            <ac:picMk id="3" creationId="{B4938336-CD4D-4124-8FFB-6393B801E46B}"/>
          </ac:picMkLst>
        </pc:picChg>
        <pc:picChg chg="add del mod">
          <ac:chgData name="Nguyen Minh" userId="a6db1938149625d9" providerId="LiveId" clId="{5805963E-C979-4E0D-BD1F-EEB77DEF30D1}" dt="2021-08-27T15:12:15.538" v="93"/>
          <ac:picMkLst>
            <pc:docMk/>
            <pc:sldMk cId="1891180482" sldId="288"/>
            <ac:picMk id="6" creationId="{97675A7B-B1D1-4781-B4C3-D33ADD0C7208}"/>
          </ac:picMkLst>
        </pc:picChg>
        <pc:picChg chg="add del mod">
          <ac:chgData name="Nguyen Minh" userId="a6db1938149625d9" providerId="LiveId" clId="{5805963E-C979-4E0D-BD1F-EEB77DEF30D1}" dt="2021-08-27T15:13:37.300" v="94"/>
          <ac:picMkLst>
            <pc:docMk/>
            <pc:sldMk cId="1891180482" sldId="288"/>
            <ac:picMk id="19" creationId="{B14C0BBF-3E88-40DC-820E-6F03265CEDA0}"/>
          </ac:picMkLst>
        </pc:picChg>
        <pc:picChg chg="del">
          <ac:chgData name="Nguyen Minh" userId="a6db1938149625d9" providerId="LiveId" clId="{5805963E-C979-4E0D-BD1F-EEB77DEF30D1}" dt="2021-08-27T15:10:33.429" v="90"/>
          <ac:picMkLst>
            <pc:docMk/>
            <pc:sldMk cId="1891180482" sldId="288"/>
            <ac:picMk id="20" creationId="{C1486D6D-74B3-415A-A20F-26462E902994}"/>
          </ac:picMkLst>
        </pc:picChg>
        <pc:picChg chg="add mod">
          <ac:chgData name="Nguyen Minh" userId="a6db1938149625d9" providerId="LiveId" clId="{5805963E-C979-4E0D-BD1F-EEB77DEF30D1}" dt="2021-08-27T15:13:37.300" v="94"/>
          <ac:picMkLst>
            <pc:docMk/>
            <pc:sldMk cId="1891180482" sldId="288"/>
            <ac:picMk id="21" creationId="{56ABE944-8333-4820-B718-067414C5B682}"/>
          </ac:picMkLst>
        </pc:picChg>
      </pc:sldChg>
      <pc:sldChg chg="addSp delSp modSp modTransition">
        <pc:chgData name="Nguyen Minh" userId="a6db1938149625d9" providerId="LiveId" clId="{5805963E-C979-4E0D-BD1F-EEB77DEF30D1}" dt="2021-08-27T15:15:02.832" v="95"/>
        <pc:sldMkLst>
          <pc:docMk/>
          <pc:sldMk cId="1599643620" sldId="289"/>
        </pc:sldMkLst>
        <pc:picChg chg="add mod">
          <ac:chgData name="Nguyen Minh" userId="a6db1938149625d9" providerId="LiveId" clId="{5805963E-C979-4E0D-BD1F-EEB77DEF30D1}" dt="2021-08-27T15:15:02.832" v="95"/>
          <ac:picMkLst>
            <pc:docMk/>
            <pc:sldMk cId="1599643620" sldId="289"/>
            <ac:picMk id="2" creationId="{0B529F93-70B8-4747-8ED9-EEF408DC1C72}"/>
          </ac:picMkLst>
        </pc:picChg>
        <pc:picChg chg="del">
          <ac:chgData name="Nguyen Minh" userId="a6db1938149625d9" providerId="LiveId" clId="{5805963E-C979-4E0D-BD1F-EEB77DEF30D1}" dt="2021-08-27T15:15:02.832" v="95"/>
          <ac:picMkLst>
            <pc:docMk/>
            <pc:sldMk cId="1599643620" sldId="289"/>
            <ac:picMk id="21" creationId="{56ABE944-8333-4820-B718-067414C5B682}"/>
          </ac:picMkLst>
        </pc:picChg>
      </pc:sldChg>
      <pc:sldChg chg="addSp delSp modSp modTransition">
        <pc:chgData name="Nguyen Minh" userId="a6db1938149625d9" providerId="LiveId" clId="{5805963E-C979-4E0D-BD1F-EEB77DEF30D1}" dt="2021-08-27T15:27:13.183" v="105"/>
        <pc:sldMkLst>
          <pc:docMk/>
          <pc:sldMk cId="2896375361" sldId="290"/>
        </pc:sldMkLst>
        <pc:picChg chg="add del mod">
          <ac:chgData name="Nguyen Minh" userId="a6db1938149625d9" providerId="LiveId" clId="{5805963E-C979-4E0D-BD1F-EEB77DEF30D1}" dt="2021-08-27T15:25:57.192" v="104"/>
          <ac:picMkLst>
            <pc:docMk/>
            <pc:sldMk cId="2896375361" sldId="290"/>
            <ac:picMk id="2" creationId="{C21727AB-BA74-42B7-8592-9AFECB56333E}"/>
          </ac:picMkLst>
        </pc:picChg>
        <pc:picChg chg="add del mod">
          <ac:chgData name="Nguyen Minh" userId="a6db1938149625d9" providerId="LiveId" clId="{5805963E-C979-4E0D-BD1F-EEB77DEF30D1}" dt="2021-08-27T15:27:13.183" v="105"/>
          <ac:picMkLst>
            <pc:docMk/>
            <pc:sldMk cId="2896375361" sldId="290"/>
            <ac:picMk id="4" creationId="{C09D360C-3CFD-4510-B642-2E64889240DF}"/>
          </ac:picMkLst>
        </pc:picChg>
        <pc:picChg chg="add mod">
          <ac:chgData name="Nguyen Minh" userId="a6db1938149625d9" providerId="LiveId" clId="{5805963E-C979-4E0D-BD1F-EEB77DEF30D1}" dt="2021-08-27T15:27:13.183" v="105"/>
          <ac:picMkLst>
            <pc:docMk/>
            <pc:sldMk cId="2896375361" sldId="290"/>
            <ac:picMk id="5" creationId="{D92436F1-CA2D-4B00-B69A-661FFE0ACD44}"/>
          </ac:picMkLst>
        </pc:picChg>
        <pc:picChg chg="del">
          <ac:chgData name="Nguyen Minh" userId="a6db1938149625d9" providerId="LiveId" clId="{5805963E-C979-4E0D-BD1F-EEB77DEF30D1}" dt="2021-08-27T15:25:30.869" v="103"/>
          <ac:picMkLst>
            <pc:docMk/>
            <pc:sldMk cId="2896375361" sldId="290"/>
            <ac:picMk id="7" creationId="{431A07F5-7F27-4FEF-9B28-FF2C6707567E}"/>
          </ac:picMkLst>
        </pc:picChg>
      </pc:sldChg>
      <pc:sldChg chg="addSp delSp modSp modTransition">
        <pc:chgData name="Nguyen Minh" userId="a6db1938149625d9" providerId="LiveId" clId="{5805963E-C979-4E0D-BD1F-EEB77DEF30D1}" dt="2021-08-27T15:28:08.397" v="106"/>
        <pc:sldMkLst>
          <pc:docMk/>
          <pc:sldMk cId="3788818545" sldId="291"/>
        </pc:sldMkLst>
        <pc:picChg chg="add mod">
          <ac:chgData name="Nguyen Minh" userId="a6db1938149625d9" providerId="LiveId" clId="{5805963E-C979-4E0D-BD1F-EEB77DEF30D1}" dt="2021-08-27T15:28:08.397" v="106"/>
          <ac:picMkLst>
            <pc:docMk/>
            <pc:sldMk cId="3788818545" sldId="291"/>
            <ac:picMk id="2" creationId="{3D7FA147-AC11-4A35-8BDB-53B2D9CAD5FF}"/>
          </ac:picMkLst>
        </pc:picChg>
        <pc:picChg chg="del">
          <ac:chgData name="Nguyen Minh" userId="a6db1938149625d9" providerId="LiveId" clId="{5805963E-C979-4E0D-BD1F-EEB77DEF30D1}" dt="2021-08-27T15:28:08.397" v="106"/>
          <ac:picMkLst>
            <pc:docMk/>
            <pc:sldMk cId="3788818545" sldId="291"/>
            <ac:picMk id="4" creationId="{C09D360C-3CFD-4510-B642-2E64889240DF}"/>
          </ac:picMkLst>
        </pc:picChg>
      </pc:sldChg>
    </pc:docChg>
  </pc:docChgLst>
  <pc:docChgLst>
    <pc:chgData name="Nguyen Minh" userId="a6db1938149625d9" providerId="LiveId" clId="{51709B54-EDD8-4000-9388-CD7E790A3929}"/>
    <pc:docChg chg="undo custSel addSld delSld modSld">
      <pc:chgData name="Nguyen Minh" userId="a6db1938149625d9" providerId="LiveId" clId="{51709B54-EDD8-4000-9388-CD7E790A3929}" dt="2021-09-18T15:55:13.237" v="1075"/>
      <pc:docMkLst>
        <pc:docMk/>
      </pc:docMkLst>
      <pc:sldChg chg="addSp delSp modSp mod modTransition delAnim">
        <pc:chgData name="Nguyen Minh" userId="a6db1938149625d9" providerId="LiveId" clId="{51709B54-EDD8-4000-9388-CD7E790A3929}" dt="2021-09-18T15:55:13.237" v="1075"/>
        <pc:sldMkLst>
          <pc:docMk/>
          <pc:sldMk cId="0" sldId="268"/>
        </pc:sldMkLst>
        <pc:picChg chg="add mod">
          <ac:chgData name="Nguyen Minh" userId="a6db1938149625d9" providerId="LiveId" clId="{51709B54-EDD8-4000-9388-CD7E790A3929}" dt="2021-09-18T15:55:13.237" v="1075"/>
          <ac:picMkLst>
            <pc:docMk/>
            <pc:sldMk cId="0" sldId="268"/>
            <ac:picMk id="2" creationId="{5181C42D-6A83-4DA2-A4D3-716F903840AF}"/>
          </ac:picMkLst>
        </pc:picChg>
        <pc:picChg chg="del">
          <ac:chgData name="Nguyen Minh" userId="a6db1938149625d9" providerId="LiveId" clId="{51709B54-EDD8-4000-9388-CD7E790A3929}" dt="2021-09-12T12:06:44.704" v="950" actId="478"/>
          <ac:picMkLst>
            <pc:docMk/>
            <pc:sldMk cId="0" sldId="268"/>
            <ac:picMk id="2" creationId="{64F510A9-E701-49FB-8810-9D0B413A7A76}"/>
          </ac:picMkLst>
        </pc:picChg>
      </pc:sldChg>
      <pc:sldChg chg="addSp delSp modSp mod modTransition delAnim">
        <pc:chgData name="Nguyen Minh" userId="a6db1938149625d9" providerId="LiveId" clId="{51709B54-EDD8-4000-9388-CD7E790A3929}" dt="2021-09-14T15:39:49.857" v="986"/>
        <pc:sldMkLst>
          <pc:docMk/>
          <pc:sldMk cId="0" sldId="270"/>
        </pc:sldMkLst>
        <pc:spChg chg="mod">
          <ac:chgData name="Nguyen Minh" userId="a6db1938149625d9" providerId="LiveId" clId="{51709B54-EDD8-4000-9388-CD7E790A3929}" dt="2021-09-12T05:54:37.948" v="473" actId="20577"/>
          <ac:spMkLst>
            <pc:docMk/>
            <pc:sldMk cId="0" sldId="270"/>
            <ac:spMk id="5" creationId="{00000000-0000-0000-0000-000000000000}"/>
          </ac:spMkLst>
        </pc:spChg>
        <pc:picChg chg="del">
          <ac:chgData name="Nguyen Minh" userId="a6db1938149625d9" providerId="LiveId" clId="{51709B54-EDD8-4000-9388-CD7E790A3929}" dt="2021-09-12T05:44:27.323" v="0" actId="478"/>
          <ac:picMkLst>
            <pc:docMk/>
            <pc:sldMk cId="0" sldId="270"/>
            <ac:picMk id="2" creationId="{57BBBC21-4803-4C2F-8236-2FBD599BD024}"/>
          </ac:picMkLst>
        </pc:picChg>
        <pc:picChg chg="add del mod">
          <ac:chgData name="Nguyen Minh" userId="a6db1938149625d9" providerId="LiveId" clId="{51709B54-EDD8-4000-9388-CD7E790A3929}" dt="2021-09-14T15:37:41.575" v="983"/>
          <ac:picMkLst>
            <pc:docMk/>
            <pc:sldMk cId="0" sldId="270"/>
            <ac:picMk id="2" creationId="{76762C20-964C-4F97-B66F-248435F78409}"/>
          </ac:picMkLst>
        </pc:picChg>
        <pc:picChg chg="add del mod">
          <ac:chgData name="Nguyen Minh" userId="a6db1938149625d9" providerId="LiveId" clId="{51709B54-EDD8-4000-9388-CD7E790A3929}" dt="2021-09-14T15:39:49.857" v="986"/>
          <ac:picMkLst>
            <pc:docMk/>
            <pc:sldMk cId="0" sldId="270"/>
            <ac:picMk id="3" creationId="{9AAE6D85-E1C1-4A9B-BF2B-D6BFAA96DEE1}"/>
          </ac:picMkLst>
        </pc:picChg>
        <pc:picChg chg="add mod">
          <ac:chgData name="Nguyen Minh" userId="a6db1938149625d9" providerId="LiveId" clId="{51709B54-EDD8-4000-9388-CD7E790A3929}" dt="2021-09-14T15:39:49.857" v="986"/>
          <ac:picMkLst>
            <pc:docMk/>
            <pc:sldMk cId="0" sldId="270"/>
            <ac:picMk id="7" creationId="{4FF28857-1F20-4AA5-9C0C-CD35C944ECEB}"/>
          </ac:picMkLst>
        </pc:picChg>
      </pc:sldChg>
      <pc:sldChg chg="addSp delSp modSp mod modTransition delAnim modAnim">
        <pc:chgData name="Nguyen Minh" userId="a6db1938149625d9" providerId="LiveId" clId="{51709B54-EDD8-4000-9388-CD7E790A3929}" dt="2021-09-14T15:41:12.398" v="989"/>
        <pc:sldMkLst>
          <pc:docMk/>
          <pc:sldMk cId="0" sldId="271"/>
        </pc:sldMkLst>
        <pc:spChg chg="mod">
          <ac:chgData name="Nguyen Minh" userId="a6db1938149625d9" providerId="LiveId" clId="{51709B54-EDD8-4000-9388-CD7E790A3929}" dt="2021-09-12T12:13:40.342" v="981" actId="20577"/>
          <ac:spMkLst>
            <pc:docMk/>
            <pc:sldMk cId="0" sldId="271"/>
            <ac:spMk id="2" creationId="{00000000-0000-0000-0000-000000000000}"/>
          </ac:spMkLst>
        </pc:spChg>
        <pc:spChg chg="mod">
          <ac:chgData name="Nguyen Minh" userId="a6db1938149625d9" providerId="LiveId" clId="{51709B54-EDD8-4000-9388-CD7E790A3929}" dt="2021-09-12T05:51:25.069" v="450" actId="14100"/>
          <ac:spMkLst>
            <pc:docMk/>
            <pc:sldMk cId="0" sldId="271"/>
            <ac:spMk id="4" creationId="{00000000-0000-0000-0000-000000000000}"/>
          </ac:spMkLst>
        </pc:spChg>
        <pc:picChg chg="add del mod">
          <ac:chgData name="Nguyen Minh" userId="a6db1938149625d9" providerId="LiveId" clId="{51709B54-EDD8-4000-9388-CD7E790A3929}" dt="2021-09-14T15:38:57.018" v="985"/>
          <ac:picMkLst>
            <pc:docMk/>
            <pc:sldMk cId="0" sldId="271"/>
            <ac:picMk id="3" creationId="{129AE6BE-7C2A-4014-8A36-40CBB3F7615E}"/>
          </ac:picMkLst>
        </pc:picChg>
        <pc:picChg chg="add del mod">
          <ac:chgData name="Nguyen Minh" userId="a6db1938149625d9" providerId="LiveId" clId="{51709B54-EDD8-4000-9388-CD7E790A3929}" dt="2021-09-14T15:40:29.168" v="987"/>
          <ac:picMkLst>
            <pc:docMk/>
            <pc:sldMk cId="0" sldId="271"/>
            <ac:picMk id="5" creationId="{1E0542E6-186E-44E5-BFDD-D106DC3C252A}"/>
          </ac:picMkLst>
        </pc:picChg>
        <pc:picChg chg="add del mod">
          <ac:chgData name="Nguyen Minh" userId="a6db1938149625d9" providerId="LiveId" clId="{51709B54-EDD8-4000-9388-CD7E790A3929}" dt="2021-09-14T15:40:39.728" v="988"/>
          <ac:picMkLst>
            <pc:docMk/>
            <pc:sldMk cId="0" sldId="271"/>
            <ac:picMk id="6" creationId="{E5B76348-FBDA-49ED-8340-AF3CCFC72CF8}"/>
          </ac:picMkLst>
        </pc:picChg>
        <pc:picChg chg="add del mod">
          <ac:chgData name="Nguyen Minh" userId="a6db1938149625d9" providerId="LiveId" clId="{51709B54-EDD8-4000-9388-CD7E790A3929}" dt="2021-09-14T15:41:12.398" v="989"/>
          <ac:picMkLst>
            <pc:docMk/>
            <pc:sldMk cId="0" sldId="271"/>
            <ac:picMk id="7" creationId="{81C34948-67A2-4533-9438-26E52D094FE8}"/>
          </ac:picMkLst>
        </pc:picChg>
        <pc:picChg chg="del">
          <ac:chgData name="Nguyen Minh" userId="a6db1938149625d9" providerId="LiveId" clId="{51709B54-EDD8-4000-9388-CD7E790A3929}" dt="2021-09-12T05:44:30.234" v="1" actId="478"/>
          <ac:picMkLst>
            <pc:docMk/>
            <pc:sldMk cId="0" sldId="271"/>
            <ac:picMk id="7" creationId="{98F67B92-6E84-4828-8709-0D0154D9C932}"/>
          </ac:picMkLst>
        </pc:picChg>
        <pc:picChg chg="add mod">
          <ac:chgData name="Nguyen Minh" userId="a6db1938149625d9" providerId="LiveId" clId="{51709B54-EDD8-4000-9388-CD7E790A3929}" dt="2021-09-14T15:41:12.398" v="989"/>
          <ac:picMkLst>
            <pc:docMk/>
            <pc:sldMk cId="0" sldId="271"/>
            <ac:picMk id="8" creationId="{DCDC2FD9-DFDC-4377-8649-D5B709AC57A9}"/>
          </ac:picMkLst>
        </pc:picChg>
      </pc:sldChg>
      <pc:sldChg chg="addSp delSp modSp del mod modTransition delAnim modAnim">
        <pc:chgData name="Nguyen Minh" userId="a6db1938149625d9" providerId="LiveId" clId="{51709B54-EDD8-4000-9388-CD7E790A3929}" dt="2021-09-14T16:00:19.070" v="1007" actId="47"/>
        <pc:sldMkLst>
          <pc:docMk/>
          <pc:sldMk cId="0" sldId="272"/>
        </pc:sldMkLst>
        <pc:spChg chg="mod">
          <ac:chgData name="Nguyen Minh" userId="a6db1938149625d9" providerId="LiveId" clId="{51709B54-EDD8-4000-9388-CD7E790A3929}" dt="2021-09-12T06:05:49.885" v="578" actId="27636"/>
          <ac:spMkLst>
            <pc:docMk/>
            <pc:sldMk cId="0" sldId="272"/>
            <ac:spMk id="3" creationId="{00000000-0000-0000-0000-000000000000}"/>
          </ac:spMkLst>
        </pc:spChg>
        <pc:spChg chg="add del mod">
          <ac:chgData name="Nguyen Minh" userId="a6db1938149625d9" providerId="LiveId" clId="{51709B54-EDD8-4000-9388-CD7E790A3929}" dt="2021-09-14T15:47:24.516" v="994" actId="478"/>
          <ac:spMkLst>
            <pc:docMk/>
            <pc:sldMk cId="0" sldId="272"/>
            <ac:spMk id="6" creationId="{6436111C-7CB0-4265-8F50-A6733D983AA9}"/>
          </ac:spMkLst>
        </pc:spChg>
        <pc:picChg chg="add del mod">
          <ac:chgData name="Nguyen Minh" userId="a6db1938149625d9" providerId="LiveId" clId="{51709B54-EDD8-4000-9388-CD7E790A3929}" dt="2021-09-14T15:45:33.577" v="992"/>
          <ac:picMkLst>
            <pc:docMk/>
            <pc:sldMk cId="0" sldId="272"/>
            <ac:picMk id="2" creationId="{00E7EB73-C34E-4C89-9587-758EC445DC9E}"/>
          </ac:picMkLst>
        </pc:picChg>
        <pc:picChg chg="add mod">
          <ac:chgData name="Nguyen Minh" userId="a6db1938149625d9" providerId="LiveId" clId="{51709B54-EDD8-4000-9388-CD7E790A3929}" dt="2021-09-12T06:06:19.832" v="580" actId="14100"/>
          <ac:picMkLst>
            <pc:docMk/>
            <pc:sldMk cId="0" sldId="272"/>
            <ac:picMk id="4" creationId="{E02FEFC2-43F7-4CE9-A750-A891A7EAEE62}"/>
          </ac:picMkLst>
        </pc:picChg>
        <pc:picChg chg="add del mod">
          <ac:chgData name="Nguyen Minh" userId="a6db1938149625d9" providerId="LiveId" clId="{51709B54-EDD8-4000-9388-CD7E790A3929}" dt="2021-09-14T15:46:45.584" v="993"/>
          <ac:picMkLst>
            <pc:docMk/>
            <pc:sldMk cId="0" sldId="272"/>
            <ac:picMk id="5" creationId="{19608ACD-EC36-414A-942C-1A7BD6080F9E}"/>
          </ac:picMkLst>
        </pc:picChg>
        <pc:picChg chg="del">
          <ac:chgData name="Nguyen Minh" userId="a6db1938149625d9" providerId="LiveId" clId="{51709B54-EDD8-4000-9388-CD7E790A3929}" dt="2021-09-12T06:04:49.138" v="474" actId="478"/>
          <ac:picMkLst>
            <pc:docMk/>
            <pc:sldMk cId="0" sldId="272"/>
            <ac:picMk id="5" creationId="{975CD8CD-4DF4-447B-9F52-32D363FA33A2}"/>
          </ac:picMkLst>
        </pc:picChg>
        <pc:picChg chg="add del mod">
          <ac:chgData name="Nguyen Minh" userId="a6db1938149625d9" providerId="LiveId" clId="{51709B54-EDD8-4000-9388-CD7E790A3929}" dt="2021-09-14T15:57:35.954" v="1002"/>
          <ac:picMkLst>
            <pc:docMk/>
            <pc:sldMk cId="0" sldId="272"/>
            <ac:picMk id="7" creationId="{BB47DDEF-CE56-47BF-A229-859F382107F5}"/>
          </ac:picMkLst>
        </pc:picChg>
        <pc:picChg chg="add del mod">
          <ac:chgData name="Nguyen Minh" userId="a6db1938149625d9" providerId="LiveId" clId="{51709B54-EDD8-4000-9388-CD7E790A3929}" dt="2021-09-14T15:58:18.932" v="1003"/>
          <ac:picMkLst>
            <pc:docMk/>
            <pc:sldMk cId="0" sldId="272"/>
            <ac:picMk id="8" creationId="{CC0F4812-12B0-4FBF-85CB-6A4F95659CC7}"/>
          </ac:picMkLst>
        </pc:picChg>
        <pc:picChg chg="add mod">
          <ac:chgData name="Nguyen Minh" userId="a6db1938149625d9" providerId="LiveId" clId="{51709B54-EDD8-4000-9388-CD7E790A3929}" dt="2021-09-14T15:58:18.932" v="1003"/>
          <ac:picMkLst>
            <pc:docMk/>
            <pc:sldMk cId="0" sldId="272"/>
            <ac:picMk id="9" creationId="{75DBE2E7-01B0-4D2B-857B-26DA515977BB}"/>
          </ac:picMkLst>
        </pc:picChg>
      </pc:sldChg>
      <pc:sldChg chg="addSp delSp modSp mod modTransition delAnim modAnim">
        <pc:chgData name="Nguyen Minh" userId="a6db1938149625d9" providerId="LiveId" clId="{51709B54-EDD8-4000-9388-CD7E790A3929}" dt="2021-09-14T16:09:36.556" v="1024"/>
        <pc:sldMkLst>
          <pc:docMk/>
          <pc:sldMk cId="0" sldId="274"/>
        </pc:sldMkLst>
        <pc:spChg chg="del">
          <ac:chgData name="Nguyen Minh" userId="a6db1938149625d9" providerId="LiveId" clId="{51709B54-EDD8-4000-9388-CD7E790A3929}" dt="2021-09-12T11:34:28.923" v="739" actId="478"/>
          <ac:spMkLst>
            <pc:docMk/>
            <pc:sldMk cId="0" sldId="274"/>
            <ac:spMk id="3" creationId="{00000000-0000-0000-0000-000000000000}"/>
          </ac:spMkLst>
        </pc:spChg>
        <pc:spChg chg="add mod">
          <ac:chgData name="Nguyen Minh" userId="a6db1938149625d9" providerId="LiveId" clId="{51709B54-EDD8-4000-9388-CD7E790A3929}" dt="2021-09-12T12:07:31.311" v="962" actId="20577"/>
          <ac:spMkLst>
            <pc:docMk/>
            <pc:sldMk cId="0" sldId="274"/>
            <ac:spMk id="4" creationId="{8BAB5BAA-1E0D-40B1-994A-DB9CCEEDB8F7}"/>
          </ac:spMkLst>
        </pc:spChg>
        <pc:spChg chg="add del mod">
          <ac:chgData name="Nguyen Minh" userId="a6db1938149625d9" providerId="LiveId" clId="{51709B54-EDD8-4000-9388-CD7E790A3929}" dt="2021-09-12T11:34:31.157" v="740" actId="478"/>
          <ac:spMkLst>
            <pc:docMk/>
            <pc:sldMk cId="0" sldId="274"/>
            <ac:spMk id="6" creationId="{FC71DD18-8F3B-4B10-BCE3-0184623AEA87}"/>
          </ac:spMkLst>
        </pc:spChg>
        <pc:picChg chg="add del mod">
          <ac:chgData name="Nguyen Minh" userId="a6db1938149625d9" providerId="LiveId" clId="{51709B54-EDD8-4000-9388-CD7E790A3929}" dt="2021-09-14T16:08:38.727" v="1021"/>
          <ac:picMkLst>
            <pc:docMk/>
            <pc:sldMk cId="0" sldId="274"/>
            <ac:picMk id="2" creationId="{098F93F1-F77B-4A32-BAE5-266431E07AF9}"/>
          </ac:picMkLst>
        </pc:picChg>
        <pc:picChg chg="del">
          <ac:chgData name="Nguyen Minh" userId="a6db1938149625d9" providerId="LiveId" clId="{51709B54-EDD8-4000-9388-CD7E790A3929}" dt="2021-09-12T12:06:59.088" v="955" actId="478"/>
          <ac:picMkLst>
            <pc:docMk/>
            <pc:sldMk cId="0" sldId="274"/>
            <ac:picMk id="2" creationId="{AC0F2936-B163-4636-AB1A-23EBCE2CD173}"/>
          </ac:picMkLst>
        </pc:picChg>
        <pc:picChg chg="add del mod">
          <ac:chgData name="Nguyen Minh" userId="a6db1938149625d9" providerId="LiveId" clId="{51709B54-EDD8-4000-9388-CD7E790A3929}" dt="2021-09-14T16:08:51.935" v="1022"/>
          <ac:picMkLst>
            <pc:docMk/>
            <pc:sldMk cId="0" sldId="274"/>
            <ac:picMk id="3" creationId="{062CDF0F-45E5-45C5-8F58-AFF300C67F7C}"/>
          </ac:picMkLst>
        </pc:picChg>
        <pc:picChg chg="add del mod">
          <ac:chgData name="Nguyen Minh" userId="a6db1938149625d9" providerId="LiveId" clId="{51709B54-EDD8-4000-9388-CD7E790A3929}" dt="2021-09-14T16:09:36.556" v="1024"/>
          <ac:picMkLst>
            <pc:docMk/>
            <pc:sldMk cId="0" sldId="274"/>
            <ac:picMk id="5" creationId="{8676A4EC-84F0-4545-ADC3-A0BFAE00F0EB}"/>
          </ac:picMkLst>
        </pc:picChg>
        <pc:picChg chg="add mod">
          <ac:chgData name="Nguyen Minh" userId="a6db1938149625d9" providerId="LiveId" clId="{51709B54-EDD8-4000-9388-CD7E790A3929}" dt="2021-09-14T16:09:36.556" v="1024"/>
          <ac:picMkLst>
            <pc:docMk/>
            <pc:sldMk cId="0" sldId="274"/>
            <ac:picMk id="6" creationId="{AD0A524E-A5AF-442C-B7DB-3981DDE95642}"/>
          </ac:picMkLst>
        </pc:picChg>
        <pc:picChg chg="add mod">
          <ac:chgData name="Nguyen Minh" userId="a6db1938149625d9" providerId="LiveId" clId="{51709B54-EDD8-4000-9388-CD7E790A3929}" dt="2021-09-12T11:35:55.644" v="860" actId="1076"/>
          <ac:picMkLst>
            <pc:docMk/>
            <pc:sldMk cId="0" sldId="274"/>
            <ac:picMk id="8" creationId="{8D7AF27A-2B9E-4CED-8706-3EC8469F7014}"/>
          </ac:picMkLst>
        </pc:picChg>
      </pc:sldChg>
      <pc:sldChg chg="addSp delSp modSp mod modTransition delAnim">
        <pc:chgData name="Nguyen Minh" userId="a6db1938149625d9" providerId="LiveId" clId="{51709B54-EDD8-4000-9388-CD7E790A3929}" dt="2021-09-18T15:45:32.114" v="1064"/>
        <pc:sldMkLst>
          <pc:docMk/>
          <pc:sldMk cId="0" sldId="276"/>
        </pc:sldMkLst>
        <pc:spChg chg="del">
          <ac:chgData name="Nguyen Minh" userId="a6db1938149625d9" providerId="LiveId" clId="{51709B54-EDD8-4000-9388-CD7E790A3929}" dt="2021-09-12T11:37:39.496" v="862" actId="478"/>
          <ac:spMkLst>
            <pc:docMk/>
            <pc:sldMk cId="0" sldId="276"/>
            <ac:spMk id="3" creationId="{00000000-0000-0000-0000-000000000000}"/>
          </ac:spMkLst>
        </pc:spChg>
        <pc:spChg chg="add mod">
          <ac:chgData name="Nguyen Minh" userId="a6db1938149625d9" providerId="LiveId" clId="{51709B54-EDD8-4000-9388-CD7E790A3929}" dt="2021-09-12T11:39:04.383" v="870" actId="20577"/>
          <ac:spMkLst>
            <pc:docMk/>
            <pc:sldMk cId="0" sldId="276"/>
            <ac:spMk id="5" creationId="{A5226D25-077A-4EF2-8B9C-49B9FC8E4E1B}"/>
          </ac:spMkLst>
        </pc:spChg>
        <pc:spChg chg="add del mod">
          <ac:chgData name="Nguyen Minh" userId="a6db1938149625d9" providerId="LiveId" clId="{51709B54-EDD8-4000-9388-CD7E790A3929}" dt="2021-09-12T11:37:42.174" v="863" actId="478"/>
          <ac:spMkLst>
            <pc:docMk/>
            <pc:sldMk cId="0" sldId="276"/>
            <ac:spMk id="6" creationId="{556202CA-2654-4ECE-A36B-0A1D2ACF35D7}"/>
          </ac:spMkLst>
        </pc:spChg>
        <pc:spChg chg="add mod">
          <ac:chgData name="Nguyen Minh" userId="a6db1938149625d9" providerId="LiveId" clId="{51709B54-EDD8-4000-9388-CD7E790A3929}" dt="2021-09-12T11:39:43.758" v="875" actId="1076"/>
          <ac:spMkLst>
            <pc:docMk/>
            <pc:sldMk cId="0" sldId="276"/>
            <ac:spMk id="8" creationId="{F1F6333E-E981-4DAB-A463-81187453A682}"/>
          </ac:spMkLst>
        </pc:spChg>
        <pc:picChg chg="add del mod">
          <ac:chgData name="Nguyen Minh" userId="a6db1938149625d9" providerId="LiveId" clId="{51709B54-EDD8-4000-9388-CD7E790A3929}" dt="2021-09-18T15:44:47.343" v="1063"/>
          <ac:picMkLst>
            <pc:docMk/>
            <pc:sldMk cId="0" sldId="276"/>
            <ac:picMk id="2" creationId="{349B4B44-DFDC-4112-B6C4-62CA9CDCEEB7}"/>
          </ac:picMkLst>
        </pc:picChg>
        <pc:picChg chg="add del mod">
          <ac:chgData name="Nguyen Minh" userId="a6db1938149625d9" providerId="LiveId" clId="{51709B54-EDD8-4000-9388-CD7E790A3929}" dt="2021-09-18T15:45:32.114" v="1064"/>
          <ac:picMkLst>
            <pc:docMk/>
            <pc:sldMk cId="0" sldId="276"/>
            <ac:picMk id="3" creationId="{53757CA9-3B08-439A-9762-10222FC7E571}"/>
          </ac:picMkLst>
        </pc:picChg>
        <pc:picChg chg="add mod">
          <ac:chgData name="Nguyen Minh" userId="a6db1938149625d9" providerId="LiveId" clId="{51709B54-EDD8-4000-9388-CD7E790A3929}" dt="2021-09-18T15:45:32.114" v="1064"/>
          <ac:picMkLst>
            <pc:docMk/>
            <pc:sldMk cId="0" sldId="276"/>
            <ac:picMk id="4" creationId="{C16653F2-44FB-46CB-9F74-EC8709E7996E}"/>
          </ac:picMkLst>
        </pc:picChg>
        <pc:picChg chg="del">
          <ac:chgData name="Nguyen Minh" userId="a6db1938149625d9" providerId="LiveId" clId="{51709B54-EDD8-4000-9388-CD7E790A3929}" dt="2021-09-12T12:06:56.197" v="954" actId="478"/>
          <ac:picMkLst>
            <pc:docMk/>
            <pc:sldMk cId="0" sldId="276"/>
            <ac:picMk id="4" creationId="{D6B6A006-A9A1-4FF8-A15E-3807503DDF59}"/>
          </ac:picMkLst>
        </pc:picChg>
        <pc:picChg chg="add mod">
          <ac:chgData name="Nguyen Minh" userId="a6db1938149625d9" providerId="LiveId" clId="{51709B54-EDD8-4000-9388-CD7E790A3929}" dt="2021-09-12T11:40:17.094" v="879" actId="1076"/>
          <ac:picMkLst>
            <pc:docMk/>
            <pc:sldMk cId="0" sldId="276"/>
            <ac:picMk id="10" creationId="{49B4B112-AF01-4D4A-8C4F-2E4B30C60465}"/>
          </ac:picMkLst>
        </pc:picChg>
      </pc:sldChg>
      <pc:sldChg chg="addSp delSp modSp mod modTransition delAnim">
        <pc:chgData name="Nguyen Minh" userId="a6db1938149625d9" providerId="LiveId" clId="{51709B54-EDD8-4000-9388-CD7E790A3929}" dt="2021-09-18T15:49:50.945" v="1066"/>
        <pc:sldMkLst>
          <pc:docMk/>
          <pc:sldMk cId="0" sldId="278"/>
        </pc:sldMkLst>
        <pc:spChg chg="add del mod">
          <ac:chgData name="Nguyen Minh" userId="a6db1938149625d9" providerId="LiveId" clId="{51709B54-EDD8-4000-9388-CD7E790A3929}" dt="2021-09-12T12:00:55.745" v="890" actId="478"/>
          <ac:spMkLst>
            <pc:docMk/>
            <pc:sldMk cId="0" sldId="278"/>
            <ac:spMk id="3" creationId="{EDDF12BE-CFF3-45AA-8E69-F4DB41AC37FA}"/>
          </ac:spMkLst>
        </pc:spChg>
        <pc:spChg chg="del">
          <ac:chgData name="Nguyen Minh" userId="a6db1938149625d9" providerId="LiveId" clId="{51709B54-EDD8-4000-9388-CD7E790A3929}" dt="2021-09-12T12:00:57.447" v="891" actId="478"/>
          <ac:spMkLst>
            <pc:docMk/>
            <pc:sldMk cId="0" sldId="278"/>
            <ac:spMk id="5" creationId="{00000000-0000-0000-0000-000000000000}"/>
          </ac:spMkLst>
        </pc:spChg>
        <pc:spChg chg="mod">
          <ac:chgData name="Nguyen Minh" userId="a6db1938149625d9" providerId="LiveId" clId="{51709B54-EDD8-4000-9388-CD7E790A3929}" dt="2021-09-12T12:01:11.735" v="899" actId="1076"/>
          <ac:spMkLst>
            <pc:docMk/>
            <pc:sldMk cId="0" sldId="278"/>
            <ac:spMk id="10" creationId="{55C8BD66-1ECD-46EA-B3C0-11DEC70F92AC}"/>
          </ac:spMkLst>
        </pc:spChg>
        <pc:spChg chg="del">
          <ac:chgData name="Nguyen Minh" userId="a6db1938149625d9" providerId="LiveId" clId="{51709B54-EDD8-4000-9388-CD7E790A3929}" dt="2021-09-12T12:01:54.498" v="903" actId="478"/>
          <ac:spMkLst>
            <pc:docMk/>
            <pc:sldMk cId="0" sldId="278"/>
            <ac:spMk id="12" creationId="{650284BB-A774-4E03-9B57-8CBF6A6CCA03}"/>
          </ac:spMkLst>
        </pc:spChg>
        <pc:spChg chg="del">
          <ac:chgData name="Nguyen Minh" userId="a6db1938149625d9" providerId="LiveId" clId="{51709B54-EDD8-4000-9388-CD7E790A3929}" dt="2021-09-12T12:01:56.080" v="904" actId="478"/>
          <ac:spMkLst>
            <pc:docMk/>
            <pc:sldMk cId="0" sldId="278"/>
            <ac:spMk id="14" creationId="{1CE7AB55-B47E-4374-AA19-30681A9B0094}"/>
          </ac:spMkLst>
        </pc:spChg>
        <pc:spChg chg="del">
          <ac:chgData name="Nguyen Minh" userId="a6db1938149625d9" providerId="LiveId" clId="{51709B54-EDD8-4000-9388-CD7E790A3929}" dt="2021-09-12T12:01:02.590" v="895" actId="478"/>
          <ac:spMkLst>
            <pc:docMk/>
            <pc:sldMk cId="0" sldId="278"/>
            <ac:spMk id="15" creationId="{DA124387-C28A-4EE7-81F9-F9F5A8E258E6}"/>
          </ac:spMkLst>
        </pc:spChg>
        <pc:spChg chg="del">
          <ac:chgData name="Nguyen Minh" userId="a6db1938149625d9" providerId="LiveId" clId="{51709B54-EDD8-4000-9388-CD7E790A3929}" dt="2021-09-12T12:01:04.420" v="896" actId="478"/>
          <ac:spMkLst>
            <pc:docMk/>
            <pc:sldMk cId="0" sldId="278"/>
            <ac:spMk id="16" creationId="{65D5CFCE-F936-4E3D-80FA-44D4BBFF7196}"/>
          </ac:spMkLst>
        </pc:spChg>
        <pc:spChg chg="del mod">
          <ac:chgData name="Nguyen Minh" userId="a6db1938149625d9" providerId="LiveId" clId="{51709B54-EDD8-4000-9388-CD7E790A3929}" dt="2021-09-12T12:00:59.422" v="893" actId="478"/>
          <ac:spMkLst>
            <pc:docMk/>
            <pc:sldMk cId="0" sldId="278"/>
            <ac:spMk id="17" creationId="{B8F1CCBB-B1A4-410A-9120-BC20310198DA}"/>
          </ac:spMkLst>
        </pc:spChg>
        <pc:spChg chg="del">
          <ac:chgData name="Nguyen Minh" userId="a6db1938149625d9" providerId="LiveId" clId="{51709B54-EDD8-4000-9388-CD7E790A3929}" dt="2021-09-12T12:01:00.606" v="894" actId="478"/>
          <ac:spMkLst>
            <pc:docMk/>
            <pc:sldMk cId="0" sldId="278"/>
            <ac:spMk id="18" creationId="{B1F22E86-23B0-4589-8CD8-1D41636A8C99}"/>
          </ac:spMkLst>
        </pc:spChg>
        <pc:spChg chg="add mod">
          <ac:chgData name="Nguyen Minh" userId="a6db1938149625d9" providerId="LiveId" clId="{51709B54-EDD8-4000-9388-CD7E790A3929}" dt="2021-09-12T12:02:25.492" v="906" actId="14100"/>
          <ac:spMkLst>
            <pc:docMk/>
            <pc:sldMk cId="0" sldId="278"/>
            <ac:spMk id="19" creationId="{7B33D7F2-785E-45A3-B009-AE4BAEAF0B20}"/>
          </ac:spMkLst>
        </pc:spChg>
        <pc:spChg chg="add mod">
          <ac:chgData name="Nguyen Minh" userId="a6db1938149625d9" providerId="LiveId" clId="{51709B54-EDD8-4000-9388-CD7E790A3929}" dt="2021-09-12T12:02:57.645" v="914" actId="20577"/>
          <ac:spMkLst>
            <pc:docMk/>
            <pc:sldMk cId="0" sldId="278"/>
            <ac:spMk id="23" creationId="{E282036F-97E3-469D-99BC-21C715E7D107}"/>
          </ac:spMkLst>
        </pc:spChg>
        <pc:picChg chg="add mod">
          <ac:chgData name="Nguyen Minh" userId="a6db1938149625d9" providerId="LiveId" clId="{51709B54-EDD8-4000-9388-CD7E790A3929}" dt="2021-09-18T15:49:50.945" v="1066"/>
          <ac:picMkLst>
            <pc:docMk/>
            <pc:sldMk cId="0" sldId="278"/>
            <ac:picMk id="2" creationId="{1D25F1A2-CAAB-4249-B083-B2E6B3D40F4B}"/>
          </ac:picMkLst>
        </pc:picChg>
        <pc:picChg chg="del mod">
          <ac:chgData name="Nguyen Minh" userId="a6db1938149625d9" providerId="LiveId" clId="{51709B54-EDD8-4000-9388-CD7E790A3929}" dt="2021-09-12T12:00:54.190" v="889" actId="478"/>
          <ac:picMkLst>
            <pc:docMk/>
            <pc:sldMk cId="0" sldId="278"/>
            <ac:picMk id="4" creationId="{00000000-0000-0000-0000-000000000000}"/>
          </ac:picMkLst>
        </pc:picChg>
        <pc:picChg chg="add mod">
          <ac:chgData name="Nguyen Minh" userId="a6db1938149625d9" providerId="LiveId" clId="{51709B54-EDD8-4000-9388-CD7E790A3929}" dt="2021-09-12T12:01:50.171" v="902" actId="1076"/>
          <ac:picMkLst>
            <pc:docMk/>
            <pc:sldMk cId="0" sldId="278"/>
            <ac:picMk id="20" creationId="{91F91E7A-B298-4FFA-BFE5-97EB79A92C34}"/>
          </ac:picMkLst>
        </pc:picChg>
        <pc:picChg chg="add mod">
          <ac:chgData name="Nguyen Minh" userId="a6db1938149625d9" providerId="LiveId" clId="{51709B54-EDD8-4000-9388-CD7E790A3929}" dt="2021-09-12T12:03:35.806" v="919" actId="1076"/>
          <ac:picMkLst>
            <pc:docMk/>
            <pc:sldMk cId="0" sldId="278"/>
            <ac:picMk id="24" creationId="{EAACC885-777E-4431-8ED6-D4FDC658B2FD}"/>
          </ac:picMkLst>
        </pc:picChg>
        <pc:picChg chg="del">
          <ac:chgData name="Nguyen Minh" userId="a6db1938149625d9" providerId="LiveId" clId="{51709B54-EDD8-4000-9388-CD7E790A3929}" dt="2021-09-12T12:06:50.688" v="952" actId="478"/>
          <ac:picMkLst>
            <pc:docMk/>
            <pc:sldMk cId="0" sldId="278"/>
            <ac:picMk id="25" creationId="{C513610C-B350-4115-AE50-2DF3A9208893}"/>
          </ac:picMkLst>
        </pc:picChg>
      </pc:sldChg>
      <pc:sldChg chg="addSp delSp modSp mod modTransition delAnim">
        <pc:chgData name="Nguyen Minh" userId="a6db1938149625d9" providerId="LiveId" clId="{51709B54-EDD8-4000-9388-CD7E790A3929}" dt="2021-09-18T15:54:46.838" v="1074"/>
        <pc:sldMkLst>
          <pc:docMk/>
          <pc:sldMk cId="0" sldId="279"/>
        </pc:sldMkLst>
        <pc:spChg chg="del">
          <ac:chgData name="Nguyen Minh" userId="a6db1938149625d9" providerId="LiveId" clId="{51709B54-EDD8-4000-9388-CD7E790A3929}" dt="2021-09-12T12:04:54.180" v="924" actId="478"/>
          <ac:spMkLst>
            <pc:docMk/>
            <pc:sldMk cId="0" sldId="279"/>
            <ac:spMk id="3" creationId="{00000000-0000-0000-0000-000000000000}"/>
          </ac:spMkLst>
        </pc:spChg>
        <pc:spChg chg="add del mod">
          <ac:chgData name="Nguyen Minh" userId="a6db1938149625d9" providerId="LiveId" clId="{51709B54-EDD8-4000-9388-CD7E790A3929}" dt="2021-09-12T12:04:57.165" v="925" actId="478"/>
          <ac:spMkLst>
            <pc:docMk/>
            <pc:sldMk cId="0" sldId="279"/>
            <ac:spMk id="5" creationId="{3BEED1A1-54BF-41BE-AFF7-BF4A85D9F5E6}"/>
          </ac:spMkLst>
        </pc:spChg>
        <pc:spChg chg="add mod">
          <ac:chgData name="Nguyen Minh" userId="a6db1938149625d9" providerId="LiveId" clId="{51709B54-EDD8-4000-9388-CD7E790A3929}" dt="2021-09-12T12:11:29.097" v="966" actId="20577"/>
          <ac:spMkLst>
            <pc:docMk/>
            <pc:sldMk cId="0" sldId="279"/>
            <ac:spMk id="7" creationId="{4050EDDA-ED36-4E6A-873B-844E7E4E39D5}"/>
          </ac:spMkLst>
        </pc:spChg>
        <pc:spChg chg="add mod">
          <ac:chgData name="Nguyen Minh" userId="a6db1938149625d9" providerId="LiveId" clId="{51709B54-EDD8-4000-9388-CD7E790A3929}" dt="2021-09-12T12:06:26.933" v="941" actId="1076"/>
          <ac:spMkLst>
            <pc:docMk/>
            <pc:sldMk cId="0" sldId="279"/>
            <ac:spMk id="11" creationId="{E99FA7B1-72CA-445F-A295-2F6F316D02A1}"/>
          </ac:spMkLst>
        </pc:spChg>
        <pc:picChg chg="add del mod">
          <ac:chgData name="Nguyen Minh" userId="a6db1938149625d9" providerId="LiveId" clId="{51709B54-EDD8-4000-9388-CD7E790A3929}" dt="2021-09-18T15:50:43.537" v="1068"/>
          <ac:picMkLst>
            <pc:docMk/>
            <pc:sldMk cId="0" sldId="279"/>
            <ac:picMk id="2" creationId="{29C75B8D-623B-40C0-96DB-7EDE80A41EE3}"/>
          </ac:picMkLst>
        </pc:picChg>
        <pc:picChg chg="add del mod">
          <ac:chgData name="Nguyen Minh" userId="a6db1938149625d9" providerId="LiveId" clId="{51709B54-EDD8-4000-9388-CD7E790A3929}" dt="2021-09-18T15:51:25.102" v="1069"/>
          <ac:picMkLst>
            <pc:docMk/>
            <pc:sldMk cId="0" sldId="279"/>
            <ac:picMk id="3" creationId="{641DA0A3-30F6-44FF-9267-2439FF286BBE}"/>
          </ac:picMkLst>
        </pc:picChg>
        <pc:picChg chg="del">
          <ac:chgData name="Nguyen Minh" userId="a6db1938149625d9" providerId="LiveId" clId="{51709B54-EDD8-4000-9388-CD7E790A3929}" dt="2021-09-12T12:06:48.011" v="951" actId="478"/>
          <ac:picMkLst>
            <pc:docMk/>
            <pc:sldMk cId="0" sldId="279"/>
            <ac:picMk id="4" creationId="{1BAF285A-BB40-4CFB-B68D-83A8411D35E1}"/>
          </ac:picMkLst>
        </pc:picChg>
        <pc:picChg chg="add del mod">
          <ac:chgData name="Nguyen Minh" userId="a6db1938149625d9" providerId="LiveId" clId="{51709B54-EDD8-4000-9388-CD7E790A3929}" dt="2021-09-18T15:52:39.336" v="1070"/>
          <ac:picMkLst>
            <pc:docMk/>
            <pc:sldMk cId="0" sldId="279"/>
            <ac:picMk id="4" creationId="{A76C95A8-A215-4D8D-8558-1B3E8BE0B10D}"/>
          </ac:picMkLst>
        </pc:picChg>
        <pc:picChg chg="add del mod">
          <ac:chgData name="Nguyen Minh" userId="a6db1938149625d9" providerId="LiveId" clId="{51709B54-EDD8-4000-9388-CD7E790A3929}" dt="2021-09-18T15:53:35.186" v="1071"/>
          <ac:picMkLst>
            <pc:docMk/>
            <pc:sldMk cId="0" sldId="279"/>
            <ac:picMk id="5" creationId="{918CF7DD-406C-4103-BE20-E831ADA93DD2}"/>
          </ac:picMkLst>
        </pc:picChg>
        <pc:picChg chg="add del mod">
          <ac:chgData name="Nguyen Minh" userId="a6db1938149625d9" providerId="LiveId" clId="{51709B54-EDD8-4000-9388-CD7E790A3929}" dt="2021-09-18T15:54:12.105" v="1072"/>
          <ac:picMkLst>
            <pc:docMk/>
            <pc:sldMk cId="0" sldId="279"/>
            <ac:picMk id="6" creationId="{CC989422-502A-489D-9471-9FC8B16C91A4}"/>
          </ac:picMkLst>
        </pc:picChg>
        <pc:picChg chg="add del mod">
          <ac:chgData name="Nguyen Minh" userId="a6db1938149625d9" providerId="LiveId" clId="{51709B54-EDD8-4000-9388-CD7E790A3929}" dt="2021-09-18T15:54:33.891" v="1073"/>
          <ac:picMkLst>
            <pc:docMk/>
            <pc:sldMk cId="0" sldId="279"/>
            <ac:picMk id="8" creationId="{9573F63F-614C-4D92-A697-E4FC0F4B2451}"/>
          </ac:picMkLst>
        </pc:picChg>
        <pc:picChg chg="add mod">
          <ac:chgData name="Nguyen Minh" userId="a6db1938149625d9" providerId="LiveId" clId="{51709B54-EDD8-4000-9388-CD7E790A3929}" dt="2021-09-12T12:06:24.154" v="940" actId="14100"/>
          <ac:picMkLst>
            <pc:docMk/>
            <pc:sldMk cId="0" sldId="279"/>
            <ac:picMk id="9" creationId="{4114824E-5A79-4091-BCDF-3FB655205ECC}"/>
          </ac:picMkLst>
        </pc:picChg>
        <pc:picChg chg="add del mod">
          <ac:chgData name="Nguyen Minh" userId="a6db1938149625d9" providerId="LiveId" clId="{51709B54-EDD8-4000-9388-CD7E790A3929}" dt="2021-09-18T15:54:46.838" v="1074"/>
          <ac:picMkLst>
            <pc:docMk/>
            <pc:sldMk cId="0" sldId="279"/>
            <ac:picMk id="10" creationId="{D0A2F3CF-AFA7-474D-81D7-6125F4A0E557}"/>
          </ac:picMkLst>
        </pc:picChg>
        <pc:picChg chg="add mod">
          <ac:chgData name="Nguyen Minh" userId="a6db1938149625d9" providerId="LiveId" clId="{51709B54-EDD8-4000-9388-CD7E790A3929}" dt="2021-09-18T15:54:46.838" v="1074"/>
          <ac:picMkLst>
            <pc:docMk/>
            <pc:sldMk cId="0" sldId="279"/>
            <ac:picMk id="12" creationId="{A9076630-918F-4538-B24E-8CDF2720D548}"/>
          </ac:picMkLst>
        </pc:picChg>
        <pc:picChg chg="add mod">
          <ac:chgData name="Nguyen Minh" userId="a6db1938149625d9" providerId="LiveId" clId="{51709B54-EDD8-4000-9388-CD7E790A3929}" dt="2021-09-12T12:06:31.039" v="942" actId="14100"/>
          <ac:picMkLst>
            <pc:docMk/>
            <pc:sldMk cId="0" sldId="279"/>
            <ac:picMk id="13" creationId="{95CF91F4-F816-4C01-BBF9-83ECA66FA4BE}"/>
          </ac:picMkLst>
        </pc:picChg>
      </pc:sldChg>
      <pc:sldChg chg="del">
        <pc:chgData name="Nguyen Minh" userId="a6db1938149625d9" providerId="LiveId" clId="{51709B54-EDD8-4000-9388-CD7E790A3929}" dt="2021-09-12T12:06:35.155" v="943" actId="47"/>
        <pc:sldMkLst>
          <pc:docMk/>
          <pc:sldMk cId="0" sldId="280"/>
        </pc:sldMkLst>
      </pc:sldChg>
      <pc:sldChg chg="del">
        <pc:chgData name="Nguyen Minh" userId="a6db1938149625d9" providerId="LiveId" clId="{51709B54-EDD8-4000-9388-CD7E790A3929}" dt="2021-09-12T12:06:39.137" v="946" actId="47"/>
        <pc:sldMkLst>
          <pc:docMk/>
          <pc:sldMk cId="0" sldId="282"/>
        </pc:sldMkLst>
      </pc:sldChg>
      <pc:sldChg chg="del">
        <pc:chgData name="Nguyen Minh" userId="a6db1938149625d9" providerId="LiveId" clId="{51709B54-EDD8-4000-9388-CD7E790A3929}" dt="2021-09-12T12:06:40.051" v="947" actId="47"/>
        <pc:sldMkLst>
          <pc:docMk/>
          <pc:sldMk cId="0" sldId="283"/>
        </pc:sldMkLst>
      </pc:sldChg>
      <pc:sldChg chg="del">
        <pc:chgData name="Nguyen Minh" userId="a6db1938149625d9" providerId="LiveId" clId="{51709B54-EDD8-4000-9388-CD7E790A3929}" dt="2021-09-12T12:06:41.208" v="948" actId="47"/>
        <pc:sldMkLst>
          <pc:docMk/>
          <pc:sldMk cId="0" sldId="284"/>
        </pc:sldMkLst>
      </pc:sldChg>
      <pc:sldChg chg="del">
        <pc:chgData name="Nguyen Minh" userId="a6db1938149625d9" providerId="LiveId" clId="{51709B54-EDD8-4000-9388-CD7E790A3929}" dt="2021-09-12T12:06:42.154" v="949" actId="47"/>
        <pc:sldMkLst>
          <pc:docMk/>
          <pc:sldMk cId="0" sldId="285"/>
        </pc:sldMkLst>
      </pc:sldChg>
      <pc:sldChg chg="del">
        <pc:chgData name="Nguyen Minh" userId="a6db1938149625d9" providerId="LiveId" clId="{51709B54-EDD8-4000-9388-CD7E790A3929}" dt="2021-09-12T12:04:47.301" v="920" actId="47"/>
        <pc:sldMkLst>
          <pc:docMk/>
          <pc:sldMk cId="3417384189" sldId="286"/>
        </pc:sldMkLst>
      </pc:sldChg>
      <pc:sldChg chg="del">
        <pc:chgData name="Nguyen Minh" userId="a6db1938149625d9" providerId="LiveId" clId="{51709B54-EDD8-4000-9388-CD7E790A3929}" dt="2021-09-12T12:04:48.256" v="921" actId="47"/>
        <pc:sldMkLst>
          <pc:docMk/>
          <pc:sldMk cId="3263372445" sldId="287"/>
        </pc:sldMkLst>
      </pc:sldChg>
      <pc:sldChg chg="del">
        <pc:chgData name="Nguyen Minh" userId="a6db1938149625d9" providerId="LiveId" clId="{51709B54-EDD8-4000-9388-CD7E790A3929}" dt="2021-09-12T12:04:49.457" v="922" actId="47"/>
        <pc:sldMkLst>
          <pc:docMk/>
          <pc:sldMk cId="1891180482" sldId="288"/>
        </pc:sldMkLst>
      </pc:sldChg>
      <pc:sldChg chg="del">
        <pc:chgData name="Nguyen Minh" userId="a6db1938149625d9" providerId="LiveId" clId="{51709B54-EDD8-4000-9388-CD7E790A3929}" dt="2021-09-12T12:04:50.421" v="923" actId="47"/>
        <pc:sldMkLst>
          <pc:docMk/>
          <pc:sldMk cId="1599643620" sldId="289"/>
        </pc:sldMkLst>
      </pc:sldChg>
      <pc:sldChg chg="del">
        <pc:chgData name="Nguyen Minh" userId="a6db1938149625d9" providerId="LiveId" clId="{51709B54-EDD8-4000-9388-CD7E790A3929}" dt="2021-09-12T12:06:37.102" v="944" actId="47"/>
        <pc:sldMkLst>
          <pc:docMk/>
          <pc:sldMk cId="2896375361" sldId="290"/>
        </pc:sldMkLst>
      </pc:sldChg>
      <pc:sldChg chg="del">
        <pc:chgData name="Nguyen Minh" userId="a6db1938149625d9" providerId="LiveId" clId="{51709B54-EDD8-4000-9388-CD7E790A3929}" dt="2021-09-12T12:06:38.019" v="945" actId="47"/>
        <pc:sldMkLst>
          <pc:docMk/>
          <pc:sldMk cId="3788818545" sldId="291"/>
        </pc:sldMkLst>
      </pc:sldChg>
      <pc:sldChg chg="addSp modSp mod modTransition">
        <pc:chgData name="Nguyen Minh" userId="a6db1938149625d9" providerId="LiveId" clId="{51709B54-EDD8-4000-9388-CD7E790A3929}" dt="2021-09-14T15:41:55.695" v="990"/>
        <pc:sldMkLst>
          <pc:docMk/>
          <pc:sldMk cId="3238996300" sldId="292"/>
        </pc:sldMkLst>
        <pc:spChg chg="mod">
          <ac:chgData name="Nguyen Minh" userId="a6db1938149625d9" providerId="LiveId" clId="{51709B54-EDD8-4000-9388-CD7E790A3929}" dt="2021-09-12T05:52:47.658" v="471" actId="20577"/>
          <ac:spMkLst>
            <pc:docMk/>
            <pc:sldMk cId="3238996300" sldId="292"/>
            <ac:spMk id="3" creationId="{0650EC4C-7DE7-41D9-A785-BD0D225FF447}"/>
          </ac:spMkLst>
        </pc:spChg>
        <pc:picChg chg="add mod">
          <ac:chgData name="Nguyen Minh" userId="a6db1938149625d9" providerId="LiveId" clId="{51709B54-EDD8-4000-9388-CD7E790A3929}" dt="2021-09-14T15:41:55.695" v="990"/>
          <ac:picMkLst>
            <pc:docMk/>
            <pc:sldMk cId="3238996300" sldId="292"/>
            <ac:picMk id="2" creationId="{5A2A70DA-5916-4C18-88B3-68F0C4680413}"/>
          </ac:picMkLst>
        </pc:picChg>
      </pc:sldChg>
      <pc:sldChg chg="addSp delSp modSp mod modTransition delAnim">
        <pc:chgData name="Nguyen Minh" userId="a6db1938149625d9" providerId="LiveId" clId="{51709B54-EDD8-4000-9388-CD7E790A3929}" dt="2021-09-18T15:46:28.786" v="1065"/>
        <pc:sldMkLst>
          <pc:docMk/>
          <pc:sldMk cId="1873873068" sldId="293"/>
        </pc:sldMkLst>
        <pc:picChg chg="add mod">
          <ac:chgData name="Nguyen Minh" userId="a6db1938149625d9" providerId="LiveId" clId="{51709B54-EDD8-4000-9388-CD7E790A3929}" dt="2021-09-18T15:46:28.786" v="1065"/>
          <ac:picMkLst>
            <pc:docMk/>
            <pc:sldMk cId="1873873068" sldId="293"/>
            <ac:picMk id="2" creationId="{5AF86BE2-9844-42BC-8298-83D051DA43D1}"/>
          </ac:picMkLst>
        </pc:picChg>
        <pc:picChg chg="add mod">
          <ac:chgData name="Nguyen Minh" userId="a6db1938149625d9" providerId="LiveId" clId="{51709B54-EDD8-4000-9388-CD7E790A3929}" dt="2021-09-12T11:41:46.614" v="886" actId="1076"/>
          <ac:picMkLst>
            <pc:docMk/>
            <pc:sldMk cId="1873873068" sldId="293"/>
            <ac:picMk id="3" creationId="{A5DF826C-655E-4451-8252-4A212DD3939A}"/>
          </ac:picMkLst>
        </pc:picChg>
        <pc:picChg chg="del">
          <ac:chgData name="Nguyen Minh" userId="a6db1938149625d9" providerId="LiveId" clId="{51709B54-EDD8-4000-9388-CD7E790A3929}" dt="2021-09-12T12:06:53.380" v="953" actId="478"/>
          <ac:picMkLst>
            <pc:docMk/>
            <pc:sldMk cId="1873873068" sldId="293"/>
            <ac:picMk id="4" creationId="{D6B6A006-A9A1-4FF8-A15E-3807503DDF59}"/>
          </ac:picMkLst>
        </pc:picChg>
        <pc:picChg chg="del">
          <ac:chgData name="Nguyen Minh" userId="a6db1938149625d9" providerId="LiveId" clId="{51709B54-EDD8-4000-9388-CD7E790A3929}" dt="2021-09-12T11:41:16.130" v="880" actId="478"/>
          <ac:picMkLst>
            <pc:docMk/>
            <pc:sldMk cId="1873873068" sldId="293"/>
            <ac:picMk id="10" creationId="{49B4B112-AF01-4D4A-8C4F-2E4B30C60465}"/>
          </ac:picMkLst>
        </pc:picChg>
      </pc:sldChg>
      <pc:sldChg chg="addSp delSp modSp modTransition modAnim">
        <pc:chgData name="Nguyen Minh" userId="a6db1938149625d9" providerId="LiveId" clId="{51709B54-EDD8-4000-9388-CD7E790A3929}" dt="2021-09-14T16:06:43.300" v="1019"/>
        <pc:sldMkLst>
          <pc:docMk/>
          <pc:sldMk cId="3493967738" sldId="294"/>
        </pc:sldMkLst>
        <pc:picChg chg="add del mod">
          <ac:chgData name="Nguyen Minh" userId="a6db1938149625d9" providerId="LiveId" clId="{51709B54-EDD8-4000-9388-CD7E790A3929}" dt="2021-09-14T16:02:23.208" v="1012"/>
          <ac:picMkLst>
            <pc:docMk/>
            <pc:sldMk cId="3493967738" sldId="294"/>
            <ac:picMk id="2" creationId="{14F2F209-F65C-4DDE-A298-778FDDEFADBB}"/>
          </ac:picMkLst>
        </pc:picChg>
        <pc:picChg chg="add del mod">
          <ac:chgData name="Nguyen Minh" userId="a6db1938149625d9" providerId="LiveId" clId="{51709B54-EDD8-4000-9388-CD7E790A3929}" dt="2021-09-14T16:02:45.016" v="1013"/>
          <ac:picMkLst>
            <pc:docMk/>
            <pc:sldMk cId="3493967738" sldId="294"/>
            <ac:picMk id="5" creationId="{FF5F3EBE-61D1-4868-8364-AC4B67FF61A4}"/>
          </ac:picMkLst>
        </pc:picChg>
        <pc:picChg chg="del">
          <ac:chgData name="Nguyen Minh" userId="a6db1938149625d9" providerId="LiveId" clId="{51709B54-EDD8-4000-9388-CD7E790A3929}" dt="2021-09-14T16:02:02.475" v="1010"/>
          <ac:picMkLst>
            <pc:docMk/>
            <pc:sldMk cId="3493967738" sldId="294"/>
            <ac:picMk id="7" creationId="{BB47DDEF-CE56-47BF-A229-859F382107F5}"/>
          </ac:picMkLst>
        </pc:picChg>
        <pc:picChg chg="add del mod">
          <ac:chgData name="Nguyen Minh" userId="a6db1938149625d9" providerId="LiveId" clId="{51709B54-EDD8-4000-9388-CD7E790A3929}" dt="2021-09-14T16:02:53.354" v="1014"/>
          <ac:picMkLst>
            <pc:docMk/>
            <pc:sldMk cId="3493967738" sldId="294"/>
            <ac:picMk id="8" creationId="{C6131B5F-1EF0-46C8-A377-C70A6E0FEF10}"/>
          </ac:picMkLst>
        </pc:picChg>
        <pc:picChg chg="add del mod">
          <ac:chgData name="Nguyen Minh" userId="a6db1938149625d9" providerId="LiveId" clId="{51709B54-EDD8-4000-9388-CD7E790A3929}" dt="2021-09-14T16:03:01.399" v="1015"/>
          <ac:picMkLst>
            <pc:docMk/>
            <pc:sldMk cId="3493967738" sldId="294"/>
            <ac:picMk id="9" creationId="{1C629459-6600-4973-9348-D8C338C7FA0A}"/>
          </ac:picMkLst>
        </pc:picChg>
        <pc:picChg chg="add del mod">
          <ac:chgData name="Nguyen Minh" userId="a6db1938149625d9" providerId="LiveId" clId="{51709B54-EDD8-4000-9388-CD7E790A3929}" dt="2021-09-14T16:03:28.276" v="1016"/>
          <ac:picMkLst>
            <pc:docMk/>
            <pc:sldMk cId="3493967738" sldId="294"/>
            <ac:picMk id="10" creationId="{97E5E3D0-629D-47BB-A1EB-C774396C3A1A}"/>
          </ac:picMkLst>
        </pc:picChg>
        <pc:picChg chg="add del mod">
          <ac:chgData name="Nguyen Minh" userId="a6db1938149625d9" providerId="LiveId" clId="{51709B54-EDD8-4000-9388-CD7E790A3929}" dt="2021-09-14T16:03:49.783" v="1017"/>
          <ac:picMkLst>
            <pc:docMk/>
            <pc:sldMk cId="3493967738" sldId="294"/>
            <ac:picMk id="11" creationId="{960AFB63-1B47-4DFF-B56D-B7FAF4A1AC15}"/>
          </ac:picMkLst>
        </pc:picChg>
        <pc:picChg chg="add del mod">
          <ac:chgData name="Nguyen Minh" userId="a6db1938149625d9" providerId="LiveId" clId="{51709B54-EDD8-4000-9388-CD7E790A3929}" dt="2021-09-14T16:04:22.706" v="1018"/>
          <ac:picMkLst>
            <pc:docMk/>
            <pc:sldMk cId="3493967738" sldId="294"/>
            <ac:picMk id="12" creationId="{86AF02E1-07AE-4966-A0EC-46D1E1545839}"/>
          </ac:picMkLst>
        </pc:picChg>
        <pc:picChg chg="add del mod">
          <ac:chgData name="Nguyen Minh" userId="a6db1938149625d9" providerId="LiveId" clId="{51709B54-EDD8-4000-9388-CD7E790A3929}" dt="2021-09-14T16:06:43.300" v="1019"/>
          <ac:picMkLst>
            <pc:docMk/>
            <pc:sldMk cId="3493967738" sldId="294"/>
            <ac:picMk id="13" creationId="{2901EE6B-89DD-4967-AC81-95B6E9888701}"/>
          </ac:picMkLst>
        </pc:picChg>
        <pc:picChg chg="add mod">
          <ac:chgData name="Nguyen Minh" userId="a6db1938149625d9" providerId="LiveId" clId="{51709B54-EDD8-4000-9388-CD7E790A3929}" dt="2021-09-14T16:06:43.300" v="1019"/>
          <ac:picMkLst>
            <pc:docMk/>
            <pc:sldMk cId="3493967738" sldId="294"/>
            <ac:picMk id="14" creationId="{FE0705EC-DB4A-482A-9703-BCBD42FFBCF4}"/>
          </ac:picMkLst>
        </pc:picChg>
      </pc:sldChg>
      <pc:sldChg chg="addSp delSp modSp add del mod modTransition delAnim modAnim">
        <pc:chgData name="Nguyen Minh" userId="a6db1938149625d9" providerId="LiveId" clId="{51709B54-EDD8-4000-9388-CD7E790A3929}" dt="2021-09-14T16:00:17.149" v="1006" actId="47"/>
        <pc:sldMkLst>
          <pc:docMk/>
          <pc:sldMk cId="2929883967" sldId="295"/>
        </pc:sldMkLst>
        <pc:picChg chg="add del mod">
          <ac:chgData name="Nguyen Minh" userId="a6db1938149625d9" providerId="LiveId" clId="{51709B54-EDD8-4000-9388-CD7E790A3929}" dt="2021-09-14T15:52:07.366" v="998"/>
          <ac:picMkLst>
            <pc:docMk/>
            <pc:sldMk cId="2929883967" sldId="295"/>
            <ac:picMk id="2" creationId="{4CF13AE0-6D3B-41D6-B4B1-6449A232313F}"/>
          </ac:picMkLst>
        </pc:picChg>
        <pc:picChg chg="add del mod">
          <ac:chgData name="Nguyen Minh" userId="a6db1938149625d9" providerId="LiveId" clId="{51709B54-EDD8-4000-9388-CD7E790A3929}" dt="2021-09-14T15:52:23.869" v="1000" actId="478"/>
          <ac:picMkLst>
            <pc:docMk/>
            <pc:sldMk cId="2929883967" sldId="295"/>
            <ac:picMk id="5" creationId="{D6C88CFF-DB07-406E-8184-520FA9D6248A}"/>
          </ac:picMkLst>
        </pc:picChg>
        <pc:picChg chg="add del mod">
          <ac:chgData name="Nguyen Minh" userId="a6db1938149625d9" providerId="LiveId" clId="{51709B54-EDD8-4000-9388-CD7E790A3929}" dt="2021-09-14T15:59:10.609" v="1004"/>
          <ac:picMkLst>
            <pc:docMk/>
            <pc:sldMk cId="2929883967" sldId="295"/>
            <ac:picMk id="6" creationId="{A0EE5438-2DD5-44D6-BBA1-62826A35FA50}"/>
          </ac:picMkLst>
        </pc:picChg>
        <pc:picChg chg="del">
          <ac:chgData name="Nguyen Minh" userId="a6db1938149625d9" providerId="LiveId" clId="{51709B54-EDD8-4000-9388-CD7E790A3929}" dt="2021-09-14T15:51:45.326" v="995"/>
          <ac:picMkLst>
            <pc:docMk/>
            <pc:sldMk cId="2929883967" sldId="295"/>
            <ac:picMk id="7" creationId="{BB47DDEF-CE56-47BF-A229-859F382107F5}"/>
          </ac:picMkLst>
        </pc:picChg>
        <pc:picChg chg="add mod">
          <ac:chgData name="Nguyen Minh" userId="a6db1938149625d9" providerId="LiveId" clId="{51709B54-EDD8-4000-9388-CD7E790A3929}" dt="2021-09-14T15:59:10.609" v="1004"/>
          <ac:picMkLst>
            <pc:docMk/>
            <pc:sldMk cId="2929883967" sldId="295"/>
            <ac:picMk id="8" creationId="{2FA2A7AC-3FAE-45CC-B376-A6CAFEC72FBC}"/>
          </ac:picMkLst>
        </pc:picChg>
      </pc:sldChg>
      <pc:sldChg chg="addSp delSp modSp modTransition modAnim">
        <pc:chgData name="Nguyen Minh" userId="a6db1938149625d9" providerId="LiveId" clId="{51709B54-EDD8-4000-9388-CD7E790A3929}" dt="2021-09-14T16:16:02.420" v="1032"/>
        <pc:sldMkLst>
          <pc:docMk/>
          <pc:sldMk cId="941264154" sldId="296"/>
        </pc:sldMkLst>
        <pc:picChg chg="add del mod">
          <ac:chgData name="Nguyen Minh" userId="a6db1938149625d9" providerId="LiveId" clId="{51709B54-EDD8-4000-9388-CD7E790A3929}" dt="2021-09-14T16:13:09.741" v="1027"/>
          <ac:picMkLst>
            <pc:docMk/>
            <pc:sldMk cId="941264154" sldId="296"/>
            <ac:picMk id="2" creationId="{F05CFE4F-EE83-4B57-9FF4-B1F0F48C9C11}"/>
          </ac:picMkLst>
        </pc:picChg>
        <pc:picChg chg="add del mod">
          <ac:chgData name="Nguyen Minh" userId="a6db1938149625d9" providerId="LiveId" clId="{51709B54-EDD8-4000-9388-CD7E790A3929}" dt="2021-09-14T16:13:39.657" v="1028"/>
          <ac:picMkLst>
            <pc:docMk/>
            <pc:sldMk cId="941264154" sldId="296"/>
            <ac:picMk id="3" creationId="{FF0DE565-F3B5-4266-B039-36FF63D58CB2}"/>
          </ac:picMkLst>
        </pc:picChg>
        <pc:picChg chg="add mod">
          <ac:chgData name="Nguyen Minh" userId="a6db1938149625d9" providerId="LiveId" clId="{51709B54-EDD8-4000-9388-CD7E790A3929}" dt="2021-09-14T16:13:39.657" v="1028"/>
          <ac:picMkLst>
            <pc:docMk/>
            <pc:sldMk cId="941264154" sldId="296"/>
            <ac:picMk id="5" creationId="{5D57CC58-BC58-4D71-BE82-39C5AFE53FC6}"/>
          </ac:picMkLst>
        </pc:picChg>
        <pc:picChg chg="del">
          <ac:chgData name="Nguyen Minh" userId="a6db1938149625d9" providerId="LiveId" clId="{51709B54-EDD8-4000-9388-CD7E790A3929}" dt="2021-09-14T16:12:45.278" v="1026"/>
          <ac:picMkLst>
            <pc:docMk/>
            <pc:sldMk cId="941264154" sldId="296"/>
            <ac:picMk id="6" creationId="{AD0A524E-A5AF-442C-B7DB-3981DDE95642}"/>
          </ac:picMkLst>
        </pc:picChg>
      </pc:sldChg>
      <pc:sldChg chg="addSp delSp modSp modTransition">
        <pc:chgData name="Nguyen Minh" userId="a6db1938149625d9" providerId="LiveId" clId="{51709B54-EDD8-4000-9388-CD7E790A3929}" dt="2021-09-14T16:20:48.068" v="1033"/>
        <pc:sldMkLst>
          <pc:docMk/>
          <pc:sldMk cId="304414658" sldId="297"/>
        </pc:sldMkLst>
        <pc:picChg chg="add del mod">
          <ac:chgData name="Nguyen Minh" userId="a6db1938149625d9" providerId="LiveId" clId="{51709B54-EDD8-4000-9388-CD7E790A3929}" dt="2021-09-14T16:15:48.455" v="1030"/>
          <ac:picMkLst>
            <pc:docMk/>
            <pc:sldMk cId="304414658" sldId="297"/>
            <ac:picMk id="2" creationId="{55F56174-0792-43CE-A331-63E9409B4DE7}"/>
          </ac:picMkLst>
        </pc:picChg>
        <pc:picChg chg="add del mod">
          <ac:chgData name="Nguyen Minh" userId="a6db1938149625d9" providerId="LiveId" clId="{51709B54-EDD8-4000-9388-CD7E790A3929}" dt="2021-09-14T16:20:48.068" v="1033"/>
          <ac:picMkLst>
            <pc:docMk/>
            <pc:sldMk cId="304414658" sldId="297"/>
            <ac:picMk id="3" creationId="{F27BCB32-CB49-4F86-8A80-39E8385B3FD1}"/>
          </ac:picMkLst>
        </pc:picChg>
        <pc:picChg chg="del">
          <ac:chgData name="Nguyen Minh" userId="a6db1938149625d9" providerId="LiveId" clId="{51709B54-EDD8-4000-9388-CD7E790A3929}" dt="2021-09-14T16:15:29.557" v="1029"/>
          <ac:picMkLst>
            <pc:docMk/>
            <pc:sldMk cId="304414658" sldId="297"/>
            <ac:picMk id="5" creationId="{5D57CC58-BC58-4D71-BE82-39C5AFE53FC6}"/>
          </ac:picMkLst>
        </pc:picChg>
        <pc:picChg chg="add mod">
          <ac:chgData name="Nguyen Minh" userId="a6db1938149625d9" providerId="LiveId" clId="{51709B54-EDD8-4000-9388-CD7E790A3929}" dt="2021-09-14T16:20:48.068" v="1033"/>
          <ac:picMkLst>
            <pc:docMk/>
            <pc:sldMk cId="304414658" sldId="297"/>
            <ac:picMk id="6" creationId="{11EAD514-CE8F-49E1-AA22-3A5F4720F630}"/>
          </ac:picMkLst>
        </pc:picChg>
      </pc:sldChg>
      <pc:sldChg chg="addSp delSp modSp modTransition">
        <pc:chgData name="Nguyen Minh" userId="a6db1938149625d9" providerId="LiveId" clId="{51709B54-EDD8-4000-9388-CD7E790A3929}" dt="2021-09-14T16:25:20.706" v="1035"/>
        <pc:sldMkLst>
          <pc:docMk/>
          <pc:sldMk cId="1689485275" sldId="298"/>
        </pc:sldMkLst>
        <pc:picChg chg="add del mod">
          <ac:chgData name="Nguyen Minh" userId="a6db1938149625d9" providerId="LiveId" clId="{51709B54-EDD8-4000-9388-CD7E790A3929}" dt="2021-09-14T16:25:20.706" v="1035"/>
          <ac:picMkLst>
            <pc:docMk/>
            <pc:sldMk cId="1689485275" sldId="298"/>
            <ac:picMk id="2" creationId="{7BEB2CBF-9599-4586-AAD9-296BCD5B1E5C}"/>
          </ac:picMkLst>
        </pc:picChg>
        <pc:picChg chg="add mod">
          <ac:chgData name="Nguyen Minh" userId="a6db1938149625d9" providerId="LiveId" clId="{51709B54-EDD8-4000-9388-CD7E790A3929}" dt="2021-09-14T16:25:20.706" v="1035"/>
          <ac:picMkLst>
            <pc:docMk/>
            <pc:sldMk cId="1689485275" sldId="298"/>
            <ac:picMk id="3" creationId="{75B97410-1F0C-4040-9A73-851D476B7D02}"/>
          </ac:picMkLst>
        </pc:picChg>
        <pc:picChg chg="del">
          <ac:chgData name="Nguyen Minh" userId="a6db1938149625d9" providerId="LiveId" clId="{51709B54-EDD8-4000-9388-CD7E790A3929}" dt="2021-09-14T16:24:47.232" v="1034"/>
          <ac:picMkLst>
            <pc:docMk/>
            <pc:sldMk cId="1689485275" sldId="298"/>
            <ac:picMk id="6" creationId="{11EAD514-CE8F-49E1-AA22-3A5F4720F630}"/>
          </ac:picMkLst>
        </pc:picChg>
      </pc:sldChg>
      <pc:sldChg chg="addSp delSp modSp modTransition">
        <pc:chgData name="Nguyen Minh" userId="a6db1938149625d9" providerId="LiveId" clId="{51709B54-EDD8-4000-9388-CD7E790A3929}" dt="2021-09-18T14:57:55.797" v="1040"/>
        <pc:sldMkLst>
          <pc:docMk/>
          <pc:sldMk cId="3289559891" sldId="299"/>
        </pc:sldMkLst>
        <pc:picChg chg="add del mod">
          <ac:chgData name="Nguyen Minh" userId="a6db1938149625d9" providerId="LiveId" clId="{51709B54-EDD8-4000-9388-CD7E790A3929}" dt="2021-09-18T14:54:26.632" v="1038"/>
          <ac:picMkLst>
            <pc:docMk/>
            <pc:sldMk cId="3289559891" sldId="299"/>
            <ac:picMk id="2" creationId="{47EA2B1F-0DDA-4E17-8A38-CB62CB491E9B}"/>
          </ac:picMkLst>
        </pc:picChg>
        <pc:picChg chg="del">
          <ac:chgData name="Nguyen Minh" userId="a6db1938149625d9" providerId="LiveId" clId="{51709B54-EDD8-4000-9388-CD7E790A3929}" dt="2021-09-18T14:54:02.516" v="1037"/>
          <ac:picMkLst>
            <pc:docMk/>
            <pc:sldMk cId="3289559891" sldId="299"/>
            <ac:picMk id="3" creationId="{75B97410-1F0C-4040-9A73-851D476B7D02}"/>
          </ac:picMkLst>
        </pc:picChg>
        <pc:picChg chg="add del mod">
          <ac:chgData name="Nguyen Minh" userId="a6db1938149625d9" providerId="LiveId" clId="{51709B54-EDD8-4000-9388-CD7E790A3929}" dt="2021-09-18T14:57:20.751" v="1039"/>
          <ac:picMkLst>
            <pc:docMk/>
            <pc:sldMk cId="3289559891" sldId="299"/>
            <ac:picMk id="5" creationId="{3827EA23-7D70-471D-B9C1-A7EEBD490DC0}"/>
          </ac:picMkLst>
        </pc:picChg>
        <pc:picChg chg="add del mod">
          <ac:chgData name="Nguyen Minh" userId="a6db1938149625d9" providerId="LiveId" clId="{51709B54-EDD8-4000-9388-CD7E790A3929}" dt="2021-09-18T14:57:55.797" v="1040"/>
          <ac:picMkLst>
            <pc:docMk/>
            <pc:sldMk cId="3289559891" sldId="299"/>
            <ac:picMk id="6" creationId="{991A5D1F-F58A-48C3-A664-2185C56AF998}"/>
          </ac:picMkLst>
        </pc:picChg>
        <pc:picChg chg="add mod">
          <ac:chgData name="Nguyen Minh" userId="a6db1938149625d9" providerId="LiveId" clId="{51709B54-EDD8-4000-9388-CD7E790A3929}" dt="2021-09-18T14:57:55.797" v="1040"/>
          <ac:picMkLst>
            <pc:docMk/>
            <pc:sldMk cId="3289559891" sldId="299"/>
            <ac:picMk id="7" creationId="{4056F174-93FC-4EAF-A723-25BE93D48F0F}"/>
          </ac:picMkLst>
        </pc:picChg>
      </pc:sldChg>
      <pc:sldChg chg="addSp delSp modSp modTransition">
        <pc:chgData name="Nguyen Minh" userId="a6db1938149625d9" providerId="LiveId" clId="{51709B54-EDD8-4000-9388-CD7E790A3929}" dt="2021-09-18T15:01:40.218" v="1041"/>
        <pc:sldMkLst>
          <pc:docMk/>
          <pc:sldMk cId="3691266697" sldId="300"/>
        </pc:sldMkLst>
        <pc:picChg chg="add mod">
          <ac:chgData name="Nguyen Minh" userId="a6db1938149625d9" providerId="LiveId" clId="{51709B54-EDD8-4000-9388-CD7E790A3929}" dt="2021-09-18T15:01:40.218" v="1041"/>
          <ac:picMkLst>
            <pc:docMk/>
            <pc:sldMk cId="3691266697" sldId="300"/>
            <ac:picMk id="2" creationId="{CE344B4C-DCE0-41B5-A5C6-D3B51442922C}"/>
          </ac:picMkLst>
        </pc:picChg>
        <pc:picChg chg="del">
          <ac:chgData name="Nguyen Minh" userId="a6db1938149625d9" providerId="LiveId" clId="{51709B54-EDD8-4000-9388-CD7E790A3929}" dt="2021-09-18T15:01:40.218" v="1041"/>
          <ac:picMkLst>
            <pc:docMk/>
            <pc:sldMk cId="3691266697" sldId="300"/>
            <ac:picMk id="7" creationId="{4056F174-93FC-4EAF-A723-25BE93D48F0F}"/>
          </ac:picMkLst>
        </pc:picChg>
      </pc:sldChg>
      <pc:sldChg chg="addSp delSp modSp modTransition">
        <pc:chgData name="Nguyen Minh" userId="a6db1938149625d9" providerId="LiveId" clId="{51709B54-EDD8-4000-9388-CD7E790A3929}" dt="2021-09-18T15:12:27.417" v="1044"/>
        <pc:sldMkLst>
          <pc:docMk/>
          <pc:sldMk cId="3645856172" sldId="301"/>
        </pc:sldMkLst>
        <pc:picChg chg="del">
          <ac:chgData name="Nguyen Minh" userId="a6db1938149625d9" providerId="LiveId" clId="{51709B54-EDD8-4000-9388-CD7E790A3929}" dt="2021-09-18T15:11:19.199" v="1042"/>
          <ac:picMkLst>
            <pc:docMk/>
            <pc:sldMk cId="3645856172" sldId="301"/>
            <ac:picMk id="2" creationId="{CE344B4C-DCE0-41B5-A5C6-D3B51442922C}"/>
          </ac:picMkLst>
        </pc:picChg>
        <pc:picChg chg="add del mod">
          <ac:chgData name="Nguyen Minh" userId="a6db1938149625d9" providerId="LiveId" clId="{51709B54-EDD8-4000-9388-CD7E790A3929}" dt="2021-09-18T15:11:47.859" v="1043"/>
          <ac:picMkLst>
            <pc:docMk/>
            <pc:sldMk cId="3645856172" sldId="301"/>
            <ac:picMk id="3" creationId="{F818EBC9-6C73-4512-AA35-20EAC017DB66}"/>
          </ac:picMkLst>
        </pc:picChg>
        <pc:picChg chg="add del mod">
          <ac:chgData name="Nguyen Minh" userId="a6db1938149625d9" providerId="LiveId" clId="{51709B54-EDD8-4000-9388-CD7E790A3929}" dt="2021-09-18T15:12:27.417" v="1044"/>
          <ac:picMkLst>
            <pc:docMk/>
            <pc:sldMk cId="3645856172" sldId="301"/>
            <ac:picMk id="5" creationId="{D5E580CD-B0FE-4747-994F-B0E67CC08F59}"/>
          </ac:picMkLst>
        </pc:picChg>
        <pc:picChg chg="add mod">
          <ac:chgData name="Nguyen Minh" userId="a6db1938149625d9" providerId="LiveId" clId="{51709B54-EDD8-4000-9388-CD7E790A3929}" dt="2021-09-18T15:12:27.417" v="1044"/>
          <ac:picMkLst>
            <pc:docMk/>
            <pc:sldMk cId="3645856172" sldId="301"/>
            <ac:picMk id="6" creationId="{439763D8-2B10-4653-87EA-656FA2FAA1D4}"/>
          </ac:picMkLst>
        </pc:picChg>
      </pc:sldChg>
      <pc:sldChg chg="addSp delSp modSp modTransition">
        <pc:chgData name="Nguyen Minh" userId="a6db1938149625d9" providerId="LiveId" clId="{51709B54-EDD8-4000-9388-CD7E790A3929}" dt="2021-09-18T15:16:42.786" v="1045"/>
        <pc:sldMkLst>
          <pc:docMk/>
          <pc:sldMk cId="1225141567" sldId="302"/>
        </pc:sldMkLst>
        <pc:picChg chg="add mod">
          <ac:chgData name="Nguyen Minh" userId="a6db1938149625d9" providerId="LiveId" clId="{51709B54-EDD8-4000-9388-CD7E790A3929}" dt="2021-09-18T15:16:42.786" v="1045"/>
          <ac:picMkLst>
            <pc:docMk/>
            <pc:sldMk cId="1225141567" sldId="302"/>
            <ac:picMk id="2" creationId="{98FEE9CE-6CA6-4FAD-9620-874669CEE545}"/>
          </ac:picMkLst>
        </pc:picChg>
        <pc:picChg chg="del">
          <ac:chgData name="Nguyen Minh" userId="a6db1938149625d9" providerId="LiveId" clId="{51709B54-EDD8-4000-9388-CD7E790A3929}" dt="2021-09-18T15:16:42.786" v="1045"/>
          <ac:picMkLst>
            <pc:docMk/>
            <pc:sldMk cId="1225141567" sldId="302"/>
            <ac:picMk id="6" creationId="{439763D8-2B10-4653-87EA-656FA2FAA1D4}"/>
          </ac:picMkLst>
        </pc:picChg>
      </pc:sldChg>
      <pc:sldChg chg="addSp delSp modSp mod modTransition modAnim">
        <pc:chgData name="Nguyen Minh" userId="a6db1938149625d9" providerId="LiveId" clId="{51709B54-EDD8-4000-9388-CD7E790A3929}" dt="2021-09-18T15:21:33.159" v="1054"/>
        <pc:sldMkLst>
          <pc:docMk/>
          <pc:sldMk cId="887964517" sldId="303"/>
        </pc:sldMkLst>
        <pc:spChg chg="add mod">
          <ac:chgData name="Nguyen Minh" userId="a6db1938149625d9" providerId="LiveId" clId="{51709B54-EDD8-4000-9388-CD7E790A3929}" dt="2021-09-18T15:18:13.262" v="1049" actId="13822"/>
          <ac:spMkLst>
            <pc:docMk/>
            <pc:sldMk cId="887964517" sldId="303"/>
            <ac:spMk id="3" creationId="{0A73F451-F6B2-4EEC-878A-BE02FC8C9709}"/>
          </ac:spMkLst>
        </pc:spChg>
        <pc:picChg chg="del">
          <ac:chgData name="Nguyen Minh" userId="a6db1938149625d9" providerId="LiveId" clId="{51709B54-EDD8-4000-9388-CD7E790A3929}" dt="2021-09-18T15:19:39.107" v="1051"/>
          <ac:picMkLst>
            <pc:docMk/>
            <pc:sldMk cId="887964517" sldId="303"/>
            <ac:picMk id="2" creationId="{98FEE9CE-6CA6-4FAD-9620-874669CEE545}"/>
          </ac:picMkLst>
        </pc:picChg>
        <pc:picChg chg="add del mod">
          <ac:chgData name="Nguyen Minh" userId="a6db1938149625d9" providerId="LiveId" clId="{51709B54-EDD8-4000-9388-CD7E790A3929}" dt="2021-09-18T15:20:43.080" v="1052"/>
          <ac:picMkLst>
            <pc:docMk/>
            <pc:sldMk cId="887964517" sldId="303"/>
            <ac:picMk id="5" creationId="{F8077F34-415F-41D2-A8A4-B7DFE48E567D}"/>
          </ac:picMkLst>
        </pc:picChg>
        <pc:picChg chg="add del mod">
          <ac:chgData name="Nguyen Minh" userId="a6db1938149625d9" providerId="LiveId" clId="{51709B54-EDD8-4000-9388-CD7E790A3929}" dt="2021-09-18T15:20:57.383" v="1053"/>
          <ac:picMkLst>
            <pc:docMk/>
            <pc:sldMk cId="887964517" sldId="303"/>
            <ac:picMk id="6" creationId="{781F3480-0222-498A-9920-912D7E2FBD4F}"/>
          </ac:picMkLst>
        </pc:picChg>
        <pc:picChg chg="add del mod">
          <ac:chgData name="Nguyen Minh" userId="a6db1938149625d9" providerId="LiveId" clId="{51709B54-EDD8-4000-9388-CD7E790A3929}" dt="2021-09-18T15:21:33.159" v="1054"/>
          <ac:picMkLst>
            <pc:docMk/>
            <pc:sldMk cId="887964517" sldId="303"/>
            <ac:picMk id="7" creationId="{DDC09D80-81D9-4EA0-BE01-76D4D7F2A481}"/>
          </ac:picMkLst>
        </pc:picChg>
        <pc:picChg chg="add mod">
          <ac:chgData name="Nguyen Minh" userId="a6db1938149625d9" providerId="LiveId" clId="{51709B54-EDD8-4000-9388-CD7E790A3929}" dt="2021-09-18T15:21:33.159" v="1054"/>
          <ac:picMkLst>
            <pc:docMk/>
            <pc:sldMk cId="887964517" sldId="303"/>
            <ac:picMk id="9" creationId="{64CE3363-E180-44CF-9BFA-67EE05E9F8D5}"/>
          </ac:picMkLst>
        </pc:picChg>
      </pc:sldChg>
      <pc:sldChg chg="addSp delSp modSp modTransition modAnim">
        <pc:chgData name="Nguyen Minh" userId="a6db1938149625d9" providerId="LiveId" clId="{51709B54-EDD8-4000-9388-CD7E790A3929}" dt="2021-09-18T15:26:51.122" v="1059"/>
        <pc:sldMkLst>
          <pc:docMk/>
          <pc:sldMk cId="190544757" sldId="304"/>
        </pc:sldMkLst>
        <pc:picChg chg="add del mod">
          <ac:chgData name="Nguyen Minh" userId="a6db1938149625d9" providerId="LiveId" clId="{51709B54-EDD8-4000-9388-CD7E790A3929}" dt="2021-09-18T15:25:55.504" v="1057"/>
          <ac:picMkLst>
            <pc:docMk/>
            <pc:sldMk cId="190544757" sldId="304"/>
            <ac:picMk id="2" creationId="{CD2EED8B-A2BE-45A1-AB43-18917AB3A978}"/>
          </ac:picMkLst>
        </pc:picChg>
        <pc:picChg chg="add del mod">
          <ac:chgData name="Nguyen Minh" userId="a6db1938149625d9" providerId="LiveId" clId="{51709B54-EDD8-4000-9388-CD7E790A3929}" dt="2021-09-18T15:26:11.074" v="1058"/>
          <ac:picMkLst>
            <pc:docMk/>
            <pc:sldMk cId="190544757" sldId="304"/>
            <ac:picMk id="5" creationId="{12213FC6-ABA9-4032-8DE7-CFA0A5EF5867}"/>
          </ac:picMkLst>
        </pc:picChg>
        <pc:picChg chg="add del mod">
          <ac:chgData name="Nguyen Minh" userId="a6db1938149625d9" providerId="LiveId" clId="{51709B54-EDD8-4000-9388-CD7E790A3929}" dt="2021-09-18T15:26:51.122" v="1059"/>
          <ac:picMkLst>
            <pc:docMk/>
            <pc:sldMk cId="190544757" sldId="304"/>
            <ac:picMk id="6" creationId="{C513E2F4-B7A9-4022-8984-5EAF590D5A08}"/>
          </ac:picMkLst>
        </pc:picChg>
        <pc:picChg chg="add mod">
          <ac:chgData name="Nguyen Minh" userId="a6db1938149625d9" providerId="LiveId" clId="{51709B54-EDD8-4000-9388-CD7E790A3929}" dt="2021-09-18T15:26:51.122" v="1059"/>
          <ac:picMkLst>
            <pc:docMk/>
            <pc:sldMk cId="190544757" sldId="304"/>
            <ac:picMk id="7" creationId="{3054132D-44BD-4E37-B8DC-9265FE9432B8}"/>
          </ac:picMkLst>
        </pc:picChg>
        <pc:picChg chg="del">
          <ac:chgData name="Nguyen Minh" userId="a6db1938149625d9" providerId="LiveId" clId="{51709B54-EDD8-4000-9388-CD7E790A3929}" dt="2021-09-18T15:25:31.590" v="1056"/>
          <ac:picMkLst>
            <pc:docMk/>
            <pc:sldMk cId="190544757" sldId="304"/>
            <ac:picMk id="9" creationId="{64CE3363-E180-44CF-9BFA-67EE05E9F8D5}"/>
          </ac:picMkLst>
        </pc:picChg>
      </pc:sldChg>
      <pc:sldChg chg="addSp delSp modSp modTransition">
        <pc:chgData name="Nguyen Minh" userId="a6db1938149625d9" providerId="LiveId" clId="{51709B54-EDD8-4000-9388-CD7E790A3929}" dt="2021-09-18T15:31:14.638" v="1061"/>
        <pc:sldMkLst>
          <pc:docMk/>
          <pc:sldMk cId="121927091" sldId="305"/>
        </pc:sldMkLst>
        <pc:picChg chg="add del mod">
          <ac:chgData name="Nguyen Minh" userId="a6db1938149625d9" providerId="LiveId" clId="{51709B54-EDD8-4000-9388-CD7E790A3929}" dt="2021-09-18T15:31:14.638" v="1061"/>
          <ac:picMkLst>
            <pc:docMk/>
            <pc:sldMk cId="121927091" sldId="305"/>
            <ac:picMk id="2" creationId="{4DB10C24-2B37-44D8-A168-053884861B32}"/>
          </ac:picMkLst>
        </pc:picChg>
        <pc:picChg chg="add mod">
          <ac:chgData name="Nguyen Minh" userId="a6db1938149625d9" providerId="LiveId" clId="{51709B54-EDD8-4000-9388-CD7E790A3929}" dt="2021-09-18T15:31:14.638" v="1061"/>
          <ac:picMkLst>
            <pc:docMk/>
            <pc:sldMk cId="121927091" sldId="305"/>
            <ac:picMk id="5" creationId="{90A09076-D248-4B58-91F3-B811931A3D1D}"/>
          </ac:picMkLst>
        </pc:picChg>
        <pc:picChg chg="del">
          <ac:chgData name="Nguyen Minh" userId="a6db1938149625d9" providerId="LiveId" clId="{51709B54-EDD8-4000-9388-CD7E790A3929}" dt="2021-09-18T15:30:51.889" v="1060"/>
          <ac:picMkLst>
            <pc:docMk/>
            <pc:sldMk cId="121927091" sldId="305"/>
            <ac:picMk id="7" creationId="{3054132D-44BD-4E37-B8DC-9265FE9432B8}"/>
          </ac:picMkLst>
        </pc:picChg>
      </pc:sldChg>
    </pc:docChg>
  </pc:docChgLst>
  <pc:docChgLst>
    <pc:chgData name="Nguyen Minh" userId="a6db1938149625d9" providerId="LiveId" clId="{FE7D2711-8704-45D4-A0D8-00E8FF78D32B}"/>
    <pc:docChg chg="undo custSel addSld delSld modSld delMainMaster">
      <pc:chgData name="Nguyen Minh" userId="a6db1938149625d9" providerId="LiveId" clId="{FE7D2711-8704-45D4-A0D8-00E8FF78D32B}" dt="2021-10-03T23:13:35.044" v="902" actId="47"/>
      <pc:docMkLst>
        <pc:docMk/>
      </pc:docMkLst>
      <pc:sldChg chg="addSp delSp modSp del modTransition">
        <pc:chgData name="Nguyen Minh" userId="a6db1938149625d9" providerId="LiveId" clId="{FE7D2711-8704-45D4-A0D8-00E8FF78D32B}" dt="2021-10-03T23:13:35.044" v="902" actId="47"/>
        <pc:sldMkLst>
          <pc:docMk/>
          <pc:sldMk cId="0" sldId="268"/>
        </pc:sldMkLst>
        <pc:picChg chg="del">
          <ac:chgData name="Nguyen Minh" userId="a6db1938149625d9" providerId="LiveId" clId="{FE7D2711-8704-45D4-A0D8-00E8FF78D32B}" dt="2021-10-03T23:12:21.240" v="898"/>
          <ac:picMkLst>
            <pc:docMk/>
            <pc:sldMk cId="0" sldId="268"/>
            <ac:picMk id="2" creationId="{5181C42D-6A83-4DA2-A4D3-716F903840AF}"/>
          </ac:picMkLst>
        </pc:picChg>
        <pc:picChg chg="add del mod">
          <ac:chgData name="Nguyen Minh" userId="a6db1938149625d9" providerId="LiveId" clId="{FE7D2711-8704-45D4-A0D8-00E8FF78D32B}" dt="2021-10-03T23:13:13.055" v="901"/>
          <ac:picMkLst>
            <pc:docMk/>
            <pc:sldMk cId="0" sldId="268"/>
            <ac:picMk id="3" creationId="{1B95BEB7-EF7D-40DE-A12E-7097F4D2C7E4}"/>
          </ac:picMkLst>
        </pc:picChg>
        <pc:picChg chg="add mod">
          <ac:chgData name="Nguyen Minh" userId="a6db1938149625d9" providerId="LiveId" clId="{FE7D2711-8704-45D4-A0D8-00E8FF78D32B}" dt="2021-10-03T23:13:13.055" v="901"/>
          <ac:picMkLst>
            <pc:docMk/>
            <pc:sldMk cId="0" sldId="268"/>
            <ac:picMk id="4" creationId="{00829A77-0278-4EF5-9834-24B07F9E5D93}"/>
          </ac:picMkLst>
        </pc:picChg>
      </pc:sldChg>
      <pc:sldChg chg="addSp delSp modSp modTransition">
        <pc:chgData name="Nguyen Minh" userId="a6db1938149625d9" providerId="LiveId" clId="{FE7D2711-8704-45D4-A0D8-00E8FF78D32B}" dt="2021-10-03T22:51:58.406" v="849"/>
        <pc:sldMkLst>
          <pc:docMk/>
          <pc:sldMk cId="0" sldId="270"/>
        </pc:sldMkLst>
        <pc:picChg chg="del">
          <ac:chgData name="Nguyen Minh" userId="a6db1938149625d9" providerId="LiveId" clId="{FE7D2711-8704-45D4-A0D8-00E8FF78D32B}" dt="2021-10-03T22:51:58.406" v="849"/>
          <ac:picMkLst>
            <pc:docMk/>
            <pc:sldMk cId="0" sldId="270"/>
            <ac:picMk id="2" creationId="{2F2A5221-7427-489D-A3F6-EC5407DCB197}"/>
          </ac:picMkLst>
        </pc:picChg>
        <pc:picChg chg="add mod">
          <ac:chgData name="Nguyen Minh" userId="a6db1938149625d9" providerId="LiveId" clId="{FE7D2711-8704-45D4-A0D8-00E8FF78D32B}" dt="2021-10-03T22:51:58.406" v="849"/>
          <ac:picMkLst>
            <pc:docMk/>
            <pc:sldMk cId="0" sldId="270"/>
            <ac:picMk id="3" creationId="{2C734168-E961-4056-BB7F-D73D64CF61F9}"/>
          </ac:picMkLst>
        </pc:picChg>
      </pc:sldChg>
      <pc:sldChg chg="addSp delSp modSp mod modTransition delAnim modAnim">
        <pc:chgData name="Nguyen Minh" userId="a6db1938149625d9" providerId="LiveId" clId="{FE7D2711-8704-45D4-A0D8-00E8FF78D32B}" dt="2021-10-03T22:53:05.694" v="852"/>
        <pc:sldMkLst>
          <pc:docMk/>
          <pc:sldMk cId="0" sldId="271"/>
        </pc:sldMkLst>
        <pc:spChg chg="mod">
          <ac:chgData name="Nguyen Minh" userId="a6db1938149625d9" providerId="LiveId" clId="{FE7D2711-8704-45D4-A0D8-00E8FF78D32B}" dt="2021-10-03T05:10:03.329" v="1" actId="20577"/>
          <ac:spMkLst>
            <pc:docMk/>
            <pc:sldMk cId="0" sldId="271"/>
            <ac:spMk id="2" creationId="{00000000-0000-0000-0000-000000000000}"/>
          </ac:spMkLst>
        </pc:spChg>
        <pc:spChg chg="del mod">
          <ac:chgData name="Nguyen Minh" userId="a6db1938149625d9" providerId="LiveId" clId="{FE7D2711-8704-45D4-A0D8-00E8FF78D32B}" dt="2021-10-03T22:51:23.002" v="848" actId="478"/>
          <ac:spMkLst>
            <pc:docMk/>
            <pc:sldMk cId="0" sldId="271"/>
            <ac:spMk id="4" creationId="{00000000-0000-0000-0000-000000000000}"/>
          </ac:spMkLst>
        </pc:spChg>
        <pc:picChg chg="add del mod">
          <ac:chgData name="Nguyen Minh" userId="a6db1938149625d9" providerId="LiveId" clId="{FE7D2711-8704-45D4-A0D8-00E8FF78D32B}" dt="2021-10-03T22:52:35.898" v="851"/>
          <ac:picMkLst>
            <pc:docMk/>
            <pc:sldMk cId="0" sldId="271"/>
            <ac:picMk id="3" creationId="{750C4CA7-D006-4DF8-A470-7EB1044B0BC1}"/>
          </ac:picMkLst>
        </pc:picChg>
        <pc:picChg chg="del">
          <ac:chgData name="Nguyen Minh" userId="a6db1938149625d9" providerId="LiveId" clId="{FE7D2711-8704-45D4-A0D8-00E8FF78D32B}" dt="2021-10-03T22:52:21.719" v="850"/>
          <ac:picMkLst>
            <pc:docMk/>
            <pc:sldMk cId="0" sldId="271"/>
            <ac:picMk id="5" creationId="{B7C58FE1-8B20-4FE9-9A30-B295EB91C0BF}"/>
          </ac:picMkLst>
        </pc:picChg>
        <pc:picChg chg="add del mod">
          <ac:chgData name="Nguyen Minh" userId="a6db1938149625d9" providerId="LiveId" clId="{FE7D2711-8704-45D4-A0D8-00E8FF78D32B}" dt="2021-10-03T22:53:05.694" v="852"/>
          <ac:picMkLst>
            <pc:docMk/>
            <pc:sldMk cId="0" sldId="271"/>
            <ac:picMk id="6" creationId="{30A7AC6D-6314-46BB-9DE1-3F4767F43F65}"/>
          </ac:picMkLst>
        </pc:picChg>
        <pc:picChg chg="add mod">
          <ac:chgData name="Nguyen Minh" userId="a6db1938149625d9" providerId="LiveId" clId="{FE7D2711-8704-45D4-A0D8-00E8FF78D32B}" dt="2021-10-03T22:53:05.694" v="852"/>
          <ac:picMkLst>
            <pc:docMk/>
            <pc:sldMk cId="0" sldId="271"/>
            <ac:picMk id="7" creationId="{FE9B3A6C-EF8A-44B8-A6A7-A91AB8F13C89}"/>
          </ac:picMkLst>
        </pc:picChg>
      </pc:sldChg>
      <pc:sldChg chg="addSp delSp modSp mod modTransition">
        <pc:chgData name="Nguyen Minh" userId="a6db1938149625d9" providerId="LiveId" clId="{FE7D2711-8704-45D4-A0D8-00E8FF78D32B}" dt="2021-10-03T23:02:25.157" v="884"/>
        <pc:sldMkLst>
          <pc:docMk/>
          <pc:sldMk cId="0" sldId="276"/>
        </pc:sldMkLst>
        <pc:spChg chg="del mod">
          <ac:chgData name="Nguyen Minh" userId="a6db1938149625d9" providerId="LiveId" clId="{FE7D2711-8704-45D4-A0D8-00E8FF78D32B}" dt="2021-10-03T05:22:31.597" v="267" actId="478"/>
          <ac:spMkLst>
            <pc:docMk/>
            <pc:sldMk cId="0" sldId="276"/>
            <ac:spMk id="5" creationId="{A5226D25-077A-4EF2-8B9C-49B9FC8E4E1B}"/>
          </ac:spMkLst>
        </pc:spChg>
        <pc:spChg chg="del">
          <ac:chgData name="Nguyen Minh" userId="a6db1938149625d9" providerId="LiveId" clId="{FE7D2711-8704-45D4-A0D8-00E8FF78D32B}" dt="2021-10-03T05:22:34.933" v="268" actId="478"/>
          <ac:spMkLst>
            <pc:docMk/>
            <pc:sldMk cId="0" sldId="276"/>
            <ac:spMk id="7" creationId="{70B0EF08-917A-4726-88D4-290BC2E66756}"/>
          </ac:spMkLst>
        </pc:spChg>
        <pc:spChg chg="add mod">
          <ac:chgData name="Nguyen Minh" userId="a6db1938149625d9" providerId="LiveId" clId="{FE7D2711-8704-45D4-A0D8-00E8FF78D32B}" dt="2021-10-03T05:26:52.930" v="307" actId="6549"/>
          <ac:spMkLst>
            <pc:docMk/>
            <pc:sldMk cId="0" sldId="276"/>
            <ac:spMk id="8" creationId="{D1B36F5B-71F1-4ED8-A80F-D0E6119FCE61}"/>
          </ac:spMkLst>
        </pc:spChg>
        <pc:picChg chg="add del mod">
          <ac:chgData name="Nguyen Minh" userId="a6db1938149625d9" providerId="LiveId" clId="{FE7D2711-8704-45D4-A0D8-00E8FF78D32B}" dt="2021-10-03T23:02:25.157" v="884"/>
          <ac:picMkLst>
            <pc:docMk/>
            <pc:sldMk cId="0" sldId="276"/>
            <ac:picMk id="2" creationId="{43237A90-7150-4A98-A4FF-37D30ED716A8}"/>
          </ac:picMkLst>
        </pc:picChg>
        <pc:picChg chg="add mod">
          <ac:chgData name="Nguyen Minh" userId="a6db1938149625d9" providerId="LiveId" clId="{FE7D2711-8704-45D4-A0D8-00E8FF78D32B}" dt="2021-10-03T23:02:25.157" v="884"/>
          <ac:picMkLst>
            <pc:docMk/>
            <pc:sldMk cId="0" sldId="276"/>
            <ac:picMk id="3" creationId="{9C9A99D3-0557-4D40-9B50-98273A7AF0B8}"/>
          </ac:picMkLst>
        </pc:picChg>
        <pc:picChg chg="del">
          <ac:chgData name="Nguyen Minh" userId="a6db1938149625d9" providerId="LiveId" clId="{FE7D2711-8704-45D4-A0D8-00E8FF78D32B}" dt="2021-10-03T23:02:09.242" v="883"/>
          <ac:picMkLst>
            <pc:docMk/>
            <pc:sldMk cId="0" sldId="276"/>
            <ac:picMk id="6" creationId="{B325A74B-BC9F-4B01-9DCD-7249D4E0E9CE}"/>
          </ac:picMkLst>
        </pc:picChg>
      </pc:sldChg>
      <pc:sldChg chg="addSp delSp modSp mod modTransition">
        <pc:chgData name="Nguyen Minh" userId="a6db1938149625d9" providerId="LiveId" clId="{FE7D2711-8704-45D4-A0D8-00E8FF78D32B}" dt="2021-10-03T22:53:38.555" v="853"/>
        <pc:sldMkLst>
          <pc:docMk/>
          <pc:sldMk cId="3238996300" sldId="292"/>
        </pc:sldMkLst>
        <pc:spChg chg="mod">
          <ac:chgData name="Nguyen Minh" userId="a6db1938149625d9" providerId="LiveId" clId="{FE7D2711-8704-45D4-A0D8-00E8FF78D32B}" dt="2021-10-03T05:10:24.082" v="28" actId="20577"/>
          <ac:spMkLst>
            <pc:docMk/>
            <pc:sldMk cId="3238996300" sldId="292"/>
            <ac:spMk id="3" creationId="{0650EC4C-7DE7-41D9-A785-BD0D225FF447}"/>
          </ac:spMkLst>
        </pc:spChg>
        <pc:picChg chg="add mod">
          <ac:chgData name="Nguyen Minh" userId="a6db1938149625d9" providerId="LiveId" clId="{FE7D2711-8704-45D4-A0D8-00E8FF78D32B}" dt="2021-10-03T22:53:38.555" v="853"/>
          <ac:picMkLst>
            <pc:docMk/>
            <pc:sldMk cId="3238996300" sldId="292"/>
            <ac:picMk id="2" creationId="{2278A864-38DC-42F7-87E0-65BA0FC95D2C}"/>
          </ac:picMkLst>
        </pc:picChg>
        <pc:picChg chg="del">
          <ac:chgData name="Nguyen Minh" userId="a6db1938149625d9" providerId="LiveId" clId="{FE7D2711-8704-45D4-A0D8-00E8FF78D32B}" dt="2021-10-03T22:53:38.555" v="853"/>
          <ac:picMkLst>
            <pc:docMk/>
            <pc:sldMk cId="3238996300" sldId="292"/>
            <ac:picMk id="4" creationId="{2EE3A0B6-1E49-4C49-9B2B-001BE941F3C7}"/>
          </ac:picMkLst>
        </pc:picChg>
      </pc:sldChg>
      <pc:sldChg chg="addSp delSp modSp mod modTransition delAnim">
        <pc:chgData name="Nguyen Minh" userId="a6db1938149625d9" providerId="LiveId" clId="{FE7D2711-8704-45D4-A0D8-00E8FF78D32B}" dt="2021-10-03T23:00:39.239" v="881" actId="20577"/>
        <pc:sldMkLst>
          <pc:docMk/>
          <pc:sldMk cId="3493967738" sldId="294"/>
        </pc:sldMkLst>
        <pc:spChg chg="mod">
          <ac:chgData name="Nguyen Minh" userId="a6db1938149625d9" providerId="LiveId" clId="{FE7D2711-8704-45D4-A0D8-00E8FF78D32B}" dt="2021-10-03T05:19:36.037" v="231" actId="255"/>
          <ac:spMkLst>
            <pc:docMk/>
            <pc:sldMk cId="3493967738" sldId="294"/>
            <ac:spMk id="3" creationId="{00000000-0000-0000-0000-000000000000}"/>
          </ac:spMkLst>
        </pc:spChg>
        <pc:spChg chg="del">
          <ac:chgData name="Nguyen Minh" userId="a6db1938149625d9" providerId="LiveId" clId="{FE7D2711-8704-45D4-A0D8-00E8FF78D32B}" dt="2021-10-03T05:17:32.462" v="138" actId="478"/>
          <ac:spMkLst>
            <pc:docMk/>
            <pc:sldMk cId="3493967738" sldId="294"/>
            <ac:spMk id="6" creationId="{FC131932-BDD8-4BCF-8350-46B79A3C5C08}"/>
          </ac:spMkLst>
        </pc:spChg>
        <pc:spChg chg="add mod">
          <ac:chgData name="Nguyen Minh" userId="a6db1938149625d9" providerId="LiveId" clId="{FE7D2711-8704-45D4-A0D8-00E8FF78D32B}" dt="2021-10-03T23:00:39.239" v="881" actId="20577"/>
          <ac:spMkLst>
            <pc:docMk/>
            <pc:sldMk cId="3493967738" sldId="294"/>
            <ac:spMk id="7" creationId="{FB7DAA40-E809-4499-80D2-F550D1748AAF}"/>
          </ac:spMkLst>
        </pc:spChg>
        <pc:picChg chg="add del mod">
          <ac:chgData name="Nguyen Minh" userId="a6db1938149625d9" providerId="LiveId" clId="{FE7D2711-8704-45D4-A0D8-00E8FF78D32B}" dt="2021-10-03T22:59:47.380" v="872"/>
          <ac:picMkLst>
            <pc:docMk/>
            <pc:sldMk cId="3493967738" sldId="294"/>
            <ac:picMk id="2" creationId="{AF6AFA57-2CC0-48D5-82B5-A9A7CDA2F1F9}"/>
          </ac:picMkLst>
        </pc:picChg>
        <pc:picChg chg="add mod">
          <ac:chgData name="Nguyen Minh" userId="a6db1938149625d9" providerId="LiveId" clId="{FE7D2711-8704-45D4-A0D8-00E8FF78D32B}" dt="2021-10-03T22:59:47.380" v="872"/>
          <ac:picMkLst>
            <pc:docMk/>
            <pc:sldMk cId="3493967738" sldId="294"/>
            <ac:picMk id="4" creationId="{66063097-FCED-4049-92FE-47E65B30C311}"/>
          </ac:picMkLst>
        </pc:picChg>
        <pc:picChg chg="del">
          <ac:chgData name="Nguyen Minh" userId="a6db1938149625d9" providerId="LiveId" clId="{FE7D2711-8704-45D4-A0D8-00E8FF78D32B}" dt="2021-10-03T05:17:34.247" v="139" actId="478"/>
          <ac:picMkLst>
            <pc:docMk/>
            <pc:sldMk cId="3493967738" sldId="294"/>
            <ac:picMk id="4" creationId="{C84D01F2-1B1D-4BEA-987D-F414E23197B8}"/>
          </ac:picMkLst>
        </pc:picChg>
      </pc:sldChg>
      <pc:sldChg chg="addSp delSp modSp mod modTransition delAnim">
        <pc:chgData name="Nguyen Minh" userId="a6db1938149625d9" providerId="LiveId" clId="{FE7D2711-8704-45D4-A0D8-00E8FF78D32B}" dt="2021-10-03T22:54:37.180" v="856"/>
        <pc:sldMkLst>
          <pc:docMk/>
          <pc:sldMk cId="2929883967" sldId="295"/>
        </pc:sldMkLst>
        <pc:spChg chg="mod">
          <ac:chgData name="Nguyen Minh" userId="a6db1938149625d9" providerId="LiveId" clId="{FE7D2711-8704-45D4-A0D8-00E8FF78D32B}" dt="2021-10-03T05:13:43.370" v="92" actId="20577"/>
          <ac:spMkLst>
            <pc:docMk/>
            <pc:sldMk cId="2929883967" sldId="295"/>
            <ac:spMk id="2" creationId="{3963BA34-B1B5-41D7-87D1-A2159F39A11C}"/>
          </ac:spMkLst>
        </pc:spChg>
        <pc:spChg chg="mod">
          <ac:chgData name="Nguyen Minh" userId="a6db1938149625d9" providerId="LiveId" clId="{FE7D2711-8704-45D4-A0D8-00E8FF78D32B}" dt="2021-10-03T05:12:07.072" v="36" actId="20577"/>
          <ac:spMkLst>
            <pc:docMk/>
            <pc:sldMk cId="2929883967" sldId="295"/>
            <ac:spMk id="3" creationId="{00000000-0000-0000-0000-000000000000}"/>
          </ac:spMkLst>
        </pc:spChg>
        <pc:spChg chg="del">
          <ac:chgData name="Nguyen Minh" userId="a6db1938149625d9" providerId="LiveId" clId="{FE7D2711-8704-45D4-A0D8-00E8FF78D32B}" dt="2021-10-03T05:12:14.578" v="37" actId="478"/>
          <ac:spMkLst>
            <pc:docMk/>
            <pc:sldMk cId="2929883967" sldId="295"/>
            <ac:spMk id="7" creationId="{E067B59A-B4ED-4FE9-87AC-702A0CC52730}"/>
          </ac:spMkLst>
        </pc:spChg>
        <pc:picChg chg="del">
          <ac:chgData name="Nguyen Minh" userId="a6db1938149625d9" providerId="LiveId" clId="{FE7D2711-8704-45D4-A0D8-00E8FF78D32B}" dt="2021-10-03T22:54:06.686" v="854"/>
          <ac:picMkLst>
            <pc:docMk/>
            <pc:sldMk cId="2929883967" sldId="295"/>
            <ac:picMk id="4" creationId="{9089357D-B754-4EBF-AA1B-23BF5D637280}"/>
          </ac:picMkLst>
        </pc:picChg>
        <pc:picChg chg="add del mod">
          <ac:chgData name="Nguyen Minh" userId="a6db1938149625d9" providerId="LiveId" clId="{FE7D2711-8704-45D4-A0D8-00E8FF78D32B}" dt="2021-10-03T22:54:24.606" v="855"/>
          <ac:picMkLst>
            <pc:docMk/>
            <pc:sldMk cId="2929883967" sldId="295"/>
            <ac:picMk id="5" creationId="{721D16EB-54EC-4EF2-B805-1B5F8D08A6CC}"/>
          </ac:picMkLst>
        </pc:picChg>
        <pc:picChg chg="add del mod">
          <ac:chgData name="Nguyen Minh" userId="a6db1938149625d9" providerId="LiveId" clId="{FE7D2711-8704-45D4-A0D8-00E8FF78D32B}" dt="2021-10-03T22:54:37.180" v="856"/>
          <ac:picMkLst>
            <pc:docMk/>
            <pc:sldMk cId="2929883967" sldId="295"/>
            <ac:picMk id="6" creationId="{B1FE38E2-7ED8-4F29-8398-8BCC86BDB736}"/>
          </ac:picMkLst>
        </pc:picChg>
        <pc:picChg chg="add mod">
          <ac:chgData name="Nguyen Minh" userId="a6db1938149625d9" providerId="LiveId" clId="{FE7D2711-8704-45D4-A0D8-00E8FF78D32B}" dt="2021-10-03T22:54:37.180" v="856"/>
          <ac:picMkLst>
            <pc:docMk/>
            <pc:sldMk cId="2929883967" sldId="295"/>
            <ac:picMk id="7" creationId="{2F600135-C33E-49C1-82FB-3829A26355A5}"/>
          </ac:picMkLst>
        </pc:picChg>
      </pc:sldChg>
      <pc:sldChg chg="addSp delSp modSp mod modTransition">
        <pc:chgData name="Nguyen Minh" userId="a6db1938149625d9" providerId="LiveId" clId="{FE7D2711-8704-45D4-A0D8-00E8FF78D32B}" dt="2021-10-03T23:09:11.157" v="891"/>
        <pc:sldMkLst>
          <pc:docMk/>
          <pc:sldMk cId="2351264928" sldId="296"/>
        </pc:sldMkLst>
        <pc:spChg chg="mod">
          <ac:chgData name="Nguyen Minh" userId="a6db1938149625d9" providerId="LiveId" clId="{FE7D2711-8704-45D4-A0D8-00E8FF78D32B}" dt="2021-10-03T07:40:29.017" v="651"/>
          <ac:spMkLst>
            <pc:docMk/>
            <pc:sldMk cId="2351264928" sldId="296"/>
            <ac:spMk id="2" creationId="{FF2A14F0-ECA0-4345-B521-EF7FD7DBEED1}"/>
          </ac:spMkLst>
        </pc:spChg>
        <pc:spChg chg="mod">
          <ac:chgData name="Nguyen Minh" userId="a6db1938149625d9" providerId="LiveId" clId="{FE7D2711-8704-45D4-A0D8-00E8FF78D32B}" dt="2021-10-03T07:40:06.623" v="650" actId="20577"/>
          <ac:spMkLst>
            <pc:docMk/>
            <pc:sldMk cId="2351264928" sldId="296"/>
            <ac:spMk id="5" creationId="{A5226D25-077A-4EF2-8B9C-49B9FC8E4E1B}"/>
          </ac:spMkLst>
        </pc:spChg>
        <pc:picChg chg="add del mod">
          <ac:chgData name="Nguyen Minh" userId="a6db1938149625d9" providerId="LiveId" clId="{FE7D2711-8704-45D4-A0D8-00E8FF78D32B}" dt="2021-10-03T23:08:57.035" v="890"/>
          <ac:picMkLst>
            <pc:docMk/>
            <pc:sldMk cId="2351264928" sldId="296"/>
            <ac:picMk id="3" creationId="{00DD71A8-BED8-4B7F-8025-BDDA47384F67}"/>
          </ac:picMkLst>
        </pc:picChg>
        <pc:picChg chg="add del mod">
          <ac:chgData name="Nguyen Minh" userId="a6db1938149625d9" providerId="LiveId" clId="{FE7D2711-8704-45D4-A0D8-00E8FF78D32B}" dt="2021-10-03T23:09:11.157" v="891"/>
          <ac:picMkLst>
            <pc:docMk/>
            <pc:sldMk cId="2351264928" sldId="296"/>
            <ac:picMk id="4" creationId="{BC0FA9DB-98FE-422D-A589-6420E43CE2FC}"/>
          </ac:picMkLst>
        </pc:picChg>
        <pc:picChg chg="add mod">
          <ac:chgData name="Nguyen Minh" userId="a6db1938149625d9" providerId="LiveId" clId="{FE7D2711-8704-45D4-A0D8-00E8FF78D32B}" dt="2021-10-03T23:09:11.157" v="891"/>
          <ac:picMkLst>
            <pc:docMk/>
            <pc:sldMk cId="2351264928" sldId="296"/>
            <ac:picMk id="6" creationId="{B5F7E64B-240F-4F29-B866-C14375AF750B}"/>
          </ac:picMkLst>
        </pc:picChg>
        <pc:picChg chg="del">
          <ac:chgData name="Nguyen Minh" userId="a6db1938149625d9" providerId="LiveId" clId="{FE7D2711-8704-45D4-A0D8-00E8FF78D32B}" dt="2021-10-03T23:08:39.402" v="889"/>
          <ac:picMkLst>
            <pc:docMk/>
            <pc:sldMk cId="2351264928" sldId="296"/>
            <ac:picMk id="7" creationId="{A0811117-1DD1-4450-8DF5-B65225A40C82}"/>
          </ac:picMkLst>
        </pc:picChg>
      </pc:sldChg>
      <pc:sldChg chg="addSp delSp modSp mod modTransition">
        <pc:chgData name="Nguyen Minh" userId="a6db1938149625d9" providerId="LiveId" clId="{FE7D2711-8704-45D4-A0D8-00E8FF78D32B}" dt="2021-10-03T23:06:17.173" v="887"/>
        <pc:sldMkLst>
          <pc:docMk/>
          <pc:sldMk cId="913696329" sldId="303"/>
        </pc:sldMkLst>
        <pc:spChg chg="del">
          <ac:chgData name="Nguyen Minh" userId="a6db1938149625d9" providerId="LiveId" clId="{FE7D2711-8704-45D4-A0D8-00E8FF78D32B}" dt="2021-10-03T07:33:35.550" v="340" actId="478"/>
          <ac:spMkLst>
            <pc:docMk/>
            <pc:sldMk cId="913696329" sldId="303"/>
            <ac:spMk id="2" creationId="{FF2A14F0-ECA0-4345-B521-EF7FD7DBEED1}"/>
          </ac:spMkLst>
        </pc:spChg>
        <pc:spChg chg="add mod">
          <ac:chgData name="Nguyen Minh" userId="a6db1938149625d9" providerId="LiveId" clId="{FE7D2711-8704-45D4-A0D8-00E8FF78D32B}" dt="2021-10-03T07:37:34.861" v="564" actId="20577"/>
          <ac:spMkLst>
            <pc:docMk/>
            <pc:sldMk cId="913696329" sldId="303"/>
            <ac:spMk id="4" creationId="{020228EB-7B04-4203-AD84-3B1C90222824}"/>
          </ac:spMkLst>
        </pc:spChg>
        <pc:spChg chg="mod">
          <ac:chgData name="Nguyen Minh" userId="a6db1938149625d9" providerId="LiveId" clId="{FE7D2711-8704-45D4-A0D8-00E8FF78D32B}" dt="2021-10-03T07:34:16.776" v="346" actId="255"/>
          <ac:spMkLst>
            <pc:docMk/>
            <pc:sldMk cId="913696329" sldId="303"/>
            <ac:spMk id="5" creationId="{A5226D25-077A-4EF2-8B9C-49B9FC8E4E1B}"/>
          </ac:spMkLst>
        </pc:spChg>
        <pc:spChg chg="add mod">
          <ac:chgData name="Nguyen Minh" userId="a6db1938149625d9" providerId="LiveId" clId="{FE7D2711-8704-45D4-A0D8-00E8FF78D32B}" dt="2021-10-03T07:34:37.425" v="369" actId="14100"/>
          <ac:spMkLst>
            <pc:docMk/>
            <pc:sldMk cId="913696329" sldId="303"/>
            <ac:spMk id="6" creationId="{2A9F5CC7-9B0A-47BF-94C8-096B6DA489A4}"/>
          </ac:spMkLst>
        </pc:spChg>
        <pc:spChg chg="add mod">
          <ac:chgData name="Nguyen Minh" userId="a6db1938149625d9" providerId="LiveId" clId="{FE7D2711-8704-45D4-A0D8-00E8FF78D32B}" dt="2021-10-03T07:38:32.820" v="584" actId="20577"/>
          <ac:spMkLst>
            <pc:docMk/>
            <pc:sldMk cId="913696329" sldId="303"/>
            <ac:spMk id="9" creationId="{40AA1573-022D-489E-87E5-1DA388784463}"/>
          </ac:spMkLst>
        </pc:spChg>
        <pc:picChg chg="add del mod">
          <ac:chgData name="Nguyen Minh" userId="a6db1938149625d9" providerId="LiveId" clId="{FE7D2711-8704-45D4-A0D8-00E8FF78D32B}" dt="2021-10-03T23:06:17.173" v="887"/>
          <ac:picMkLst>
            <pc:docMk/>
            <pc:sldMk cId="913696329" sldId="303"/>
            <ac:picMk id="2" creationId="{925E0A67-B243-40FC-8BBB-4A32544BB7FA}"/>
          </ac:picMkLst>
        </pc:picChg>
        <pc:picChg chg="add mod">
          <ac:chgData name="Nguyen Minh" userId="a6db1938149625d9" providerId="LiveId" clId="{FE7D2711-8704-45D4-A0D8-00E8FF78D32B}" dt="2021-10-03T23:06:17.173" v="887"/>
          <ac:picMkLst>
            <pc:docMk/>
            <pc:sldMk cId="913696329" sldId="303"/>
            <ac:picMk id="3" creationId="{A53AA8E0-1C4E-4C48-B74C-C2C1D420B6CE}"/>
          </ac:picMkLst>
        </pc:picChg>
        <pc:picChg chg="del">
          <ac:chgData name="Nguyen Minh" userId="a6db1938149625d9" providerId="LiveId" clId="{FE7D2711-8704-45D4-A0D8-00E8FF78D32B}" dt="2021-10-03T23:05:21.086" v="886"/>
          <ac:picMkLst>
            <pc:docMk/>
            <pc:sldMk cId="913696329" sldId="303"/>
            <ac:picMk id="7" creationId="{A0811117-1DD1-4450-8DF5-B65225A40C82}"/>
          </ac:picMkLst>
        </pc:picChg>
      </pc:sldChg>
      <pc:sldChg chg="addSp delSp modSp mod modTransition">
        <pc:chgData name="Nguyen Minh" userId="a6db1938149625d9" providerId="LiveId" clId="{FE7D2711-8704-45D4-A0D8-00E8FF78D32B}" dt="2021-10-03T22:58:51.566" v="870"/>
        <pc:sldMkLst>
          <pc:docMk/>
          <pc:sldMk cId="1094000589" sldId="304"/>
        </pc:sldMkLst>
        <pc:spChg chg="mod">
          <ac:chgData name="Nguyen Minh" userId="a6db1938149625d9" providerId="LiveId" clId="{FE7D2711-8704-45D4-A0D8-00E8FF78D32B}" dt="2021-10-03T22:55:29.496" v="864" actId="20577"/>
          <ac:spMkLst>
            <pc:docMk/>
            <pc:sldMk cId="1094000589" sldId="304"/>
            <ac:spMk id="2" creationId="{3963BA34-B1B5-41D7-87D1-A2159F39A11C}"/>
          </ac:spMkLst>
        </pc:spChg>
        <pc:picChg chg="del">
          <ac:chgData name="Nguyen Minh" userId="a6db1938149625d9" providerId="LiveId" clId="{FE7D2711-8704-45D4-A0D8-00E8FF78D32B}" dt="2021-10-03T22:56:14.741" v="865"/>
          <ac:picMkLst>
            <pc:docMk/>
            <pc:sldMk cId="1094000589" sldId="304"/>
            <ac:picMk id="4" creationId="{9089357D-B754-4EBF-AA1B-23BF5D637280}"/>
          </ac:picMkLst>
        </pc:picChg>
        <pc:picChg chg="add del mod">
          <ac:chgData name="Nguyen Minh" userId="a6db1938149625d9" providerId="LiveId" clId="{FE7D2711-8704-45D4-A0D8-00E8FF78D32B}" dt="2021-10-03T22:57:37.087" v="866"/>
          <ac:picMkLst>
            <pc:docMk/>
            <pc:sldMk cId="1094000589" sldId="304"/>
            <ac:picMk id="5" creationId="{9E2AF164-6366-4580-909C-D2F9D9AFBED3}"/>
          </ac:picMkLst>
        </pc:picChg>
        <pc:picChg chg="add del mod">
          <ac:chgData name="Nguyen Minh" userId="a6db1938149625d9" providerId="LiveId" clId="{FE7D2711-8704-45D4-A0D8-00E8FF78D32B}" dt="2021-10-03T22:57:59.615" v="867"/>
          <ac:picMkLst>
            <pc:docMk/>
            <pc:sldMk cId="1094000589" sldId="304"/>
            <ac:picMk id="6" creationId="{157D0823-2B10-46B2-A477-6DB947E6DECC}"/>
          </ac:picMkLst>
        </pc:picChg>
        <pc:picChg chg="add del mod">
          <ac:chgData name="Nguyen Minh" userId="a6db1938149625d9" providerId="LiveId" clId="{FE7D2711-8704-45D4-A0D8-00E8FF78D32B}" dt="2021-10-03T22:58:14.094" v="868"/>
          <ac:picMkLst>
            <pc:docMk/>
            <pc:sldMk cId="1094000589" sldId="304"/>
            <ac:picMk id="7" creationId="{38C60FD3-B41F-4598-83EA-D339C1A6164D}"/>
          </ac:picMkLst>
        </pc:picChg>
        <pc:picChg chg="add del mod">
          <ac:chgData name="Nguyen Minh" userId="a6db1938149625d9" providerId="LiveId" clId="{FE7D2711-8704-45D4-A0D8-00E8FF78D32B}" dt="2021-10-03T22:58:27.827" v="869"/>
          <ac:picMkLst>
            <pc:docMk/>
            <pc:sldMk cId="1094000589" sldId="304"/>
            <ac:picMk id="8" creationId="{AFE370DA-B2D2-491C-8B1A-A9D4AE9DBA2A}"/>
          </ac:picMkLst>
        </pc:picChg>
        <pc:picChg chg="add del mod">
          <ac:chgData name="Nguyen Minh" userId="a6db1938149625d9" providerId="LiveId" clId="{FE7D2711-8704-45D4-A0D8-00E8FF78D32B}" dt="2021-10-03T22:58:51.566" v="870"/>
          <ac:picMkLst>
            <pc:docMk/>
            <pc:sldMk cId="1094000589" sldId="304"/>
            <ac:picMk id="9" creationId="{510A6FCC-A834-4DC1-AB1A-FAB99AEA3E66}"/>
          </ac:picMkLst>
        </pc:picChg>
        <pc:picChg chg="add mod">
          <ac:chgData name="Nguyen Minh" userId="a6db1938149625d9" providerId="LiveId" clId="{FE7D2711-8704-45D4-A0D8-00E8FF78D32B}" dt="2021-10-03T22:58:51.566" v="870"/>
          <ac:picMkLst>
            <pc:docMk/>
            <pc:sldMk cId="1094000589" sldId="304"/>
            <ac:picMk id="10" creationId="{7C41CCAF-105D-4D8D-8D29-5CC42F228FDF}"/>
          </ac:picMkLst>
        </pc:picChg>
      </pc:sldChg>
      <pc:sldChg chg="addSp modSp mod modTransition">
        <pc:chgData name="Nguyen Minh" userId="a6db1938149625d9" providerId="LiveId" clId="{FE7D2711-8704-45D4-A0D8-00E8FF78D32B}" dt="2021-10-03T23:01:01.516" v="882"/>
        <pc:sldMkLst>
          <pc:docMk/>
          <pc:sldMk cId="2963074329" sldId="305"/>
        </pc:sldMkLst>
        <pc:spChg chg="mod">
          <ac:chgData name="Nguyen Minh" userId="a6db1938149625d9" providerId="LiveId" clId="{FE7D2711-8704-45D4-A0D8-00E8FF78D32B}" dt="2021-10-03T23:00:34.697" v="877" actId="20577"/>
          <ac:spMkLst>
            <pc:docMk/>
            <pc:sldMk cId="2963074329" sldId="305"/>
            <ac:spMk id="7" creationId="{FB7DAA40-E809-4499-80D2-F550D1748AAF}"/>
          </ac:spMkLst>
        </pc:spChg>
        <pc:picChg chg="add mod">
          <ac:chgData name="Nguyen Minh" userId="a6db1938149625d9" providerId="LiveId" clId="{FE7D2711-8704-45D4-A0D8-00E8FF78D32B}" dt="2021-10-03T23:01:01.516" v="882"/>
          <ac:picMkLst>
            <pc:docMk/>
            <pc:sldMk cId="2963074329" sldId="305"/>
            <ac:picMk id="2" creationId="{C7A4B5B8-7FD9-4FCD-9C00-343E5696F5B9}"/>
          </ac:picMkLst>
        </pc:picChg>
      </pc:sldChg>
      <pc:sldChg chg="addSp delSp modSp mod modTransition">
        <pc:chgData name="Nguyen Minh" userId="a6db1938149625d9" providerId="LiveId" clId="{FE7D2711-8704-45D4-A0D8-00E8FF78D32B}" dt="2021-10-03T23:03:06.222" v="885"/>
        <pc:sldMkLst>
          <pc:docMk/>
          <pc:sldMk cId="392445733" sldId="306"/>
        </pc:sldMkLst>
        <pc:spChg chg="mod">
          <ac:chgData name="Nguyen Minh" userId="a6db1938149625d9" providerId="LiveId" clId="{FE7D2711-8704-45D4-A0D8-00E8FF78D32B}" dt="2021-10-03T07:32:53.578" v="313" actId="20577"/>
          <ac:spMkLst>
            <pc:docMk/>
            <pc:sldMk cId="392445733" sldId="306"/>
            <ac:spMk id="8" creationId="{D1B36F5B-71F1-4ED8-A80F-D0E6119FCE61}"/>
          </ac:spMkLst>
        </pc:spChg>
        <pc:picChg chg="add mod">
          <ac:chgData name="Nguyen Minh" userId="a6db1938149625d9" providerId="LiveId" clId="{FE7D2711-8704-45D4-A0D8-00E8FF78D32B}" dt="2021-10-03T23:03:06.222" v="885"/>
          <ac:picMkLst>
            <pc:docMk/>
            <pc:sldMk cId="392445733" sldId="306"/>
            <ac:picMk id="2" creationId="{324E5B56-BEE1-440B-B299-3F7BCB35C0F5}"/>
          </ac:picMkLst>
        </pc:picChg>
        <pc:picChg chg="del">
          <ac:chgData name="Nguyen Minh" userId="a6db1938149625d9" providerId="LiveId" clId="{FE7D2711-8704-45D4-A0D8-00E8FF78D32B}" dt="2021-10-03T23:03:06.222" v="885"/>
          <ac:picMkLst>
            <pc:docMk/>
            <pc:sldMk cId="392445733" sldId="306"/>
            <ac:picMk id="6" creationId="{B325A74B-BC9F-4B01-9DCD-7249D4E0E9CE}"/>
          </ac:picMkLst>
        </pc:picChg>
      </pc:sldChg>
      <pc:sldChg chg="addSp delSp modSp mod modTransition">
        <pc:chgData name="Nguyen Minh" userId="a6db1938149625d9" providerId="LiveId" clId="{FE7D2711-8704-45D4-A0D8-00E8FF78D32B}" dt="2021-10-03T23:08:17.487" v="888"/>
        <pc:sldMkLst>
          <pc:docMk/>
          <pc:sldMk cId="1247730347" sldId="307"/>
        </pc:sldMkLst>
        <pc:spChg chg="mod">
          <ac:chgData name="Nguyen Minh" userId="a6db1938149625d9" providerId="LiveId" clId="{FE7D2711-8704-45D4-A0D8-00E8FF78D32B}" dt="2021-10-03T07:39:33.072" v="618" actId="20577"/>
          <ac:spMkLst>
            <pc:docMk/>
            <pc:sldMk cId="1247730347" sldId="307"/>
            <ac:spMk id="9" creationId="{40AA1573-022D-489E-87E5-1DA388784463}"/>
          </ac:spMkLst>
        </pc:spChg>
        <pc:picChg chg="add mod">
          <ac:chgData name="Nguyen Minh" userId="a6db1938149625d9" providerId="LiveId" clId="{FE7D2711-8704-45D4-A0D8-00E8FF78D32B}" dt="2021-10-03T23:08:17.487" v="888"/>
          <ac:picMkLst>
            <pc:docMk/>
            <pc:sldMk cId="1247730347" sldId="307"/>
            <ac:picMk id="2" creationId="{726B5D29-8FD7-495F-BC02-E52BD72DCE53}"/>
          </ac:picMkLst>
        </pc:picChg>
        <pc:picChg chg="del">
          <ac:chgData name="Nguyen Minh" userId="a6db1938149625d9" providerId="LiveId" clId="{FE7D2711-8704-45D4-A0D8-00E8FF78D32B}" dt="2021-10-03T23:08:17.487" v="888"/>
          <ac:picMkLst>
            <pc:docMk/>
            <pc:sldMk cId="1247730347" sldId="307"/>
            <ac:picMk id="7" creationId="{A0811117-1DD1-4450-8DF5-B65225A40C82}"/>
          </ac:picMkLst>
        </pc:picChg>
      </pc:sldChg>
      <pc:sldChg chg="add del">
        <pc:chgData name="Nguyen Minh" userId="a6db1938149625d9" providerId="LiveId" clId="{FE7D2711-8704-45D4-A0D8-00E8FF78D32B}" dt="2021-10-03T07:32:15.408" v="309" actId="47"/>
        <pc:sldMkLst>
          <pc:docMk/>
          <pc:sldMk cId="3334978160" sldId="307"/>
        </pc:sldMkLst>
      </pc:sldChg>
      <pc:sldChg chg="addSp delSp modSp mod modTransition">
        <pc:chgData name="Nguyen Minh" userId="a6db1938149625d9" providerId="LiveId" clId="{FE7D2711-8704-45D4-A0D8-00E8FF78D32B}" dt="2021-10-03T23:09:38.740" v="892"/>
        <pc:sldMkLst>
          <pc:docMk/>
          <pc:sldMk cId="1436601258" sldId="308"/>
        </pc:sldMkLst>
        <pc:spChg chg="mod">
          <ac:chgData name="Nguyen Minh" userId="a6db1938149625d9" providerId="LiveId" clId="{FE7D2711-8704-45D4-A0D8-00E8FF78D32B}" dt="2021-10-03T07:41:16.777" v="653" actId="207"/>
          <ac:spMkLst>
            <pc:docMk/>
            <pc:sldMk cId="1436601258" sldId="308"/>
            <ac:spMk id="2" creationId="{FF2A14F0-ECA0-4345-B521-EF7FD7DBEED1}"/>
          </ac:spMkLst>
        </pc:spChg>
        <pc:picChg chg="add mod">
          <ac:chgData name="Nguyen Minh" userId="a6db1938149625d9" providerId="LiveId" clId="{FE7D2711-8704-45D4-A0D8-00E8FF78D32B}" dt="2021-10-03T23:09:38.740" v="892"/>
          <ac:picMkLst>
            <pc:docMk/>
            <pc:sldMk cId="1436601258" sldId="308"/>
            <ac:picMk id="3" creationId="{C770C7D0-E0E3-477E-BE64-1D549BD5965A}"/>
          </ac:picMkLst>
        </pc:picChg>
        <pc:picChg chg="del">
          <ac:chgData name="Nguyen Minh" userId="a6db1938149625d9" providerId="LiveId" clId="{FE7D2711-8704-45D4-A0D8-00E8FF78D32B}" dt="2021-10-03T23:09:38.740" v="892"/>
          <ac:picMkLst>
            <pc:docMk/>
            <pc:sldMk cId="1436601258" sldId="308"/>
            <ac:picMk id="7" creationId="{A0811117-1DD1-4450-8DF5-B65225A40C82}"/>
          </ac:picMkLst>
        </pc:picChg>
      </pc:sldChg>
      <pc:sldChg chg="addSp modSp new mod modTransition setBg">
        <pc:chgData name="Nguyen Minh" userId="a6db1938149625d9" providerId="LiveId" clId="{FE7D2711-8704-45D4-A0D8-00E8FF78D32B}" dt="2021-10-03T23:10:30.290" v="893"/>
        <pc:sldMkLst>
          <pc:docMk/>
          <pc:sldMk cId="536718453" sldId="309"/>
        </pc:sldMkLst>
        <pc:spChg chg="mod">
          <ac:chgData name="Nguyen Minh" userId="a6db1938149625d9" providerId="LiveId" clId="{FE7D2711-8704-45D4-A0D8-00E8FF78D32B}" dt="2021-10-03T07:43:38.258" v="725" actId="20577"/>
          <ac:spMkLst>
            <pc:docMk/>
            <pc:sldMk cId="536718453" sldId="309"/>
            <ac:spMk id="2" creationId="{13E88C76-0F0E-415E-B9E5-18963B70D940}"/>
          </ac:spMkLst>
        </pc:spChg>
        <pc:spChg chg="mod">
          <ac:chgData name="Nguyen Minh" userId="a6db1938149625d9" providerId="LiveId" clId="{FE7D2711-8704-45D4-A0D8-00E8FF78D32B}" dt="2021-10-03T07:45:25.560" v="773" actId="20577"/>
          <ac:spMkLst>
            <pc:docMk/>
            <pc:sldMk cId="536718453" sldId="309"/>
            <ac:spMk id="3" creationId="{16E30DEC-3A7B-4198-A883-0A87D6FB5F86}"/>
          </ac:spMkLst>
        </pc:spChg>
        <pc:picChg chg="add mod">
          <ac:chgData name="Nguyen Minh" userId="a6db1938149625d9" providerId="LiveId" clId="{FE7D2711-8704-45D4-A0D8-00E8FF78D32B}" dt="2021-10-03T23:10:30.290" v="893"/>
          <ac:picMkLst>
            <pc:docMk/>
            <pc:sldMk cId="536718453" sldId="309"/>
            <ac:picMk id="4" creationId="{47EB24DC-F126-4568-99A8-C9043A554BA7}"/>
          </ac:picMkLst>
        </pc:picChg>
      </pc:sldChg>
      <pc:sldChg chg="addSp modSp mod modTransition">
        <pc:chgData name="Nguyen Minh" userId="a6db1938149625d9" providerId="LiveId" clId="{FE7D2711-8704-45D4-A0D8-00E8FF78D32B}" dt="2021-10-03T23:11:11.265" v="894"/>
        <pc:sldMkLst>
          <pc:docMk/>
          <pc:sldMk cId="1376625742" sldId="310"/>
        </pc:sldMkLst>
        <pc:spChg chg="mod">
          <ac:chgData name="Nguyen Minh" userId="a6db1938149625d9" providerId="LiveId" clId="{FE7D2711-8704-45D4-A0D8-00E8FF78D32B}" dt="2021-10-03T07:46:40.607" v="789" actId="20577"/>
          <ac:spMkLst>
            <pc:docMk/>
            <pc:sldMk cId="1376625742" sldId="310"/>
            <ac:spMk id="3" creationId="{16E30DEC-3A7B-4198-A883-0A87D6FB5F86}"/>
          </ac:spMkLst>
        </pc:spChg>
        <pc:picChg chg="add mod">
          <ac:chgData name="Nguyen Minh" userId="a6db1938149625d9" providerId="LiveId" clId="{FE7D2711-8704-45D4-A0D8-00E8FF78D32B}" dt="2021-10-03T23:11:11.265" v="894"/>
          <ac:picMkLst>
            <pc:docMk/>
            <pc:sldMk cId="1376625742" sldId="310"/>
            <ac:picMk id="4" creationId="{E272124F-40FC-4C61-921F-3C8C7E5B0F96}"/>
          </ac:picMkLst>
        </pc:picChg>
      </pc:sldChg>
      <pc:sldChg chg="addSp delSp modSp mod modTransition">
        <pc:chgData name="Nguyen Minh" userId="a6db1938149625d9" providerId="LiveId" clId="{FE7D2711-8704-45D4-A0D8-00E8FF78D32B}" dt="2021-10-03T23:11:24.225" v="895"/>
        <pc:sldMkLst>
          <pc:docMk/>
          <pc:sldMk cId="1518371847" sldId="311"/>
        </pc:sldMkLst>
        <pc:spChg chg="mod">
          <ac:chgData name="Nguyen Minh" userId="a6db1938149625d9" providerId="LiveId" clId="{FE7D2711-8704-45D4-A0D8-00E8FF78D32B}" dt="2021-10-03T07:47:18.296" v="826" actId="20577"/>
          <ac:spMkLst>
            <pc:docMk/>
            <pc:sldMk cId="1518371847" sldId="311"/>
            <ac:spMk id="3" creationId="{0650EC4C-7DE7-41D9-A785-BD0D225FF447}"/>
          </ac:spMkLst>
        </pc:spChg>
        <pc:picChg chg="add mod">
          <ac:chgData name="Nguyen Minh" userId="a6db1938149625d9" providerId="LiveId" clId="{FE7D2711-8704-45D4-A0D8-00E8FF78D32B}" dt="2021-10-03T23:11:24.225" v="895"/>
          <ac:picMkLst>
            <pc:docMk/>
            <pc:sldMk cId="1518371847" sldId="311"/>
            <ac:picMk id="2" creationId="{45FE81B0-3B63-43C3-8624-1988D6A1E750}"/>
          </ac:picMkLst>
        </pc:picChg>
        <pc:picChg chg="del">
          <ac:chgData name="Nguyen Minh" userId="a6db1938149625d9" providerId="LiveId" clId="{FE7D2711-8704-45D4-A0D8-00E8FF78D32B}" dt="2021-10-03T23:11:24.225" v="895"/>
          <ac:picMkLst>
            <pc:docMk/>
            <pc:sldMk cId="1518371847" sldId="311"/>
            <ac:picMk id="4" creationId="{2EE3A0B6-1E49-4C49-9B2B-001BE941F3C7}"/>
          </ac:picMkLst>
        </pc:picChg>
      </pc:sldChg>
      <pc:sldChg chg="addSp delSp modSp mod modTransition">
        <pc:chgData name="Nguyen Minh" userId="a6db1938149625d9" providerId="LiveId" clId="{FE7D2711-8704-45D4-A0D8-00E8FF78D32B}" dt="2021-10-03T23:11:55.224" v="896"/>
        <pc:sldMkLst>
          <pc:docMk/>
          <pc:sldMk cId="417456165" sldId="312"/>
        </pc:sldMkLst>
        <pc:spChg chg="del">
          <ac:chgData name="Nguyen Minh" userId="a6db1938149625d9" providerId="LiveId" clId="{FE7D2711-8704-45D4-A0D8-00E8FF78D32B}" dt="2021-10-03T07:48:14.204" v="827" actId="478"/>
          <ac:spMkLst>
            <pc:docMk/>
            <pc:sldMk cId="417456165" sldId="312"/>
            <ac:spMk id="2" creationId="{13E88C76-0F0E-415E-B9E5-18963B70D940}"/>
          </ac:spMkLst>
        </pc:spChg>
        <pc:spChg chg="mod">
          <ac:chgData name="Nguyen Minh" userId="a6db1938149625d9" providerId="LiveId" clId="{FE7D2711-8704-45D4-A0D8-00E8FF78D32B}" dt="2021-10-03T07:48:56.612" v="843" actId="5793"/>
          <ac:spMkLst>
            <pc:docMk/>
            <pc:sldMk cId="417456165" sldId="312"/>
            <ac:spMk id="3" creationId="{16E30DEC-3A7B-4198-A883-0A87D6FB5F86}"/>
          </ac:spMkLst>
        </pc:spChg>
        <pc:spChg chg="add del mod">
          <ac:chgData name="Nguyen Minh" userId="a6db1938149625d9" providerId="LiveId" clId="{FE7D2711-8704-45D4-A0D8-00E8FF78D32B}" dt="2021-10-03T07:48:17.967" v="828" actId="478"/>
          <ac:spMkLst>
            <pc:docMk/>
            <pc:sldMk cId="417456165" sldId="312"/>
            <ac:spMk id="5" creationId="{66FE8014-8B9E-49FC-ADD6-1F5EAF8C7783}"/>
          </ac:spMkLst>
        </pc:spChg>
        <pc:picChg chg="add mod">
          <ac:chgData name="Nguyen Minh" userId="a6db1938149625d9" providerId="LiveId" clId="{FE7D2711-8704-45D4-A0D8-00E8FF78D32B}" dt="2021-10-03T23:11:55.224" v="896"/>
          <ac:picMkLst>
            <pc:docMk/>
            <pc:sldMk cId="417456165" sldId="312"/>
            <ac:picMk id="2" creationId="{3F8DB86E-998E-4A8C-8A42-96F2B8BE70A2}"/>
          </ac:picMkLst>
        </pc:picChg>
      </pc:sldChg>
      <pc:sldChg chg="add del setBg">
        <pc:chgData name="Nguyen Minh" userId="a6db1938149625d9" providerId="LiveId" clId="{FE7D2711-8704-45D4-A0D8-00E8FF78D32B}" dt="2021-10-03T07:48:22.243" v="830" actId="47"/>
        <pc:sldMkLst>
          <pc:docMk/>
          <pc:sldMk cId="235187583" sldId="313"/>
        </pc:sldMkLst>
      </pc:sldChg>
      <pc:sldChg chg="addSp delSp modSp mod modTransition">
        <pc:chgData name="Nguyen Minh" userId="a6db1938149625d9" providerId="LiveId" clId="{FE7D2711-8704-45D4-A0D8-00E8FF78D32B}" dt="2021-10-03T23:12:43.125" v="900"/>
        <pc:sldMkLst>
          <pc:docMk/>
          <pc:sldMk cId="3533159185" sldId="313"/>
        </pc:sldMkLst>
        <pc:spChg chg="mod">
          <ac:chgData name="Nguyen Minh" userId="a6db1938149625d9" providerId="LiveId" clId="{FE7D2711-8704-45D4-A0D8-00E8FF78D32B}" dt="2021-10-03T07:49:33.298" v="846" actId="5793"/>
          <ac:spMkLst>
            <pc:docMk/>
            <pc:sldMk cId="3533159185" sldId="313"/>
            <ac:spMk id="3" creationId="{16E30DEC-3A7B-4198-A883-0A87D6FB5F86}"/>
          </ac:spMkLst>
        </pc:spChg>
        <pc:picChg chg="add del mod">
          <ac:chgData name="Nguyen Minh" userId="a6db1938149625d9" providerId="LiveId" clId="{FE7D2711-8704-45D4-A0D8-00E8FF78D32B}" dt="2021-10-03T23:12:11.406" v="897"/>
          <ac:picMkLst>
            <pc:docMk/>
            <pc:sldMk cId="3533159185" sldId="313"/>
            <ac:picMk id="2" creationId="{5507865B-3C15-48D6-A359-77545B55B94C}"/>
          </ac:picMkLst>
        </pc:picChg>
        <pc:picChg chg="add del mod">
          <ac:chgData name="Nguyen Minh" userId="a6db1938149625d9" providerId="LiveId" clId="{FE7D2711-8704-45D4-A0D8-00E8FF78D32B}" dt="2021-10-03T23:12:21.240" v="898"/>
          <ac:picMkLst>
            <pc:docMk/>
            <pc:sldMk cId="3533159185" sldId="313"/>
            <ac:picMk id="4" creationId="{EB28837F-F126-4751-95B1-9C9F758EA0FB}"/>
          </ac:picMkLst>
        </pc:picChg>
        <pc:picChg chg="add del mod">
          <ac:chgData name="Nguyen Minh" userId="a6db1938149625d9" providerId="LiveId" clId="{FE7D2711-8704-45D4-A0D8-00E8FF78D32B}" dt="2021-10-03T23:12:28.886" v="899"/>
          <ac:picMkLst>
            <pc:docMk/>
            <pc:sldMk cId="3533159185" sldId="313"/>
            <ac:picMk id="5" creationId="{DE023473-1D7A-4AE1-9676-16EDEE361E72}"/>
          </ac:picMkLst>
        </pc:picChg>
        <pc:picChg chg="add del mod">
          <ac:chgData name="Nguyen Minh" userId="a6db1938149625d9" providerId="LiveId" clId="{FE7D2711-8704-45D4-A0D8-00E8FF78D32B}" dt="2021-10-03T23:12:43.125" v="900"/>
          <ac:picMkLst>
            <pc:docMk/>
            <pc:sldMk cId="3533159185" sldId="313"/>
            <ac:picMk id="6" creationId="{39681EBF-8966-4BDF-8A96-35F038491CFE}"/>
          </ac:picMkLst>
        </pc:picChg>
        <pc:picChg chg="add mod">
          <ac:chgData name="Nguyen Minh" userId="a6db1938149625d9" providerId="LiveId" clId="{FE7D2711-8704-45D4-A0D8-00E8FF78D32B}" dt="2021-10-03T23:12:43.125" v="900"/>
          <ac:picMkLst>
            <pc:docMk/>
            <pc:sldMk cId="3533159185" sldId="313"/>
            <ac:picMk id="7" creationId="{1D66F920-AF61-471D-B16D-4C37BD918F74}"/>
          </ac:picMkLst>
        </pc:picChg>
      </pc:sldChg>
      <pc:sldMasterChg chg="del delSldLayout">
        <pc:chgData name="Nguyen Minh" userId="a6db1938149625d9" providerId="LiveId" clId="{FE7D2711-8704-45D4-A0D8-00E8FF78D32B}" dt="2021-10-03T23:13:35.044" v="902" actId="47"/>
        <pc:sldMasterMkLst>
          <pc:docMk/>
          <pc:sldMasterMk cId="0" sldId="2147483660"/>
        </pc:sldMasterMkLst>
        <pc:sldLayoutChg chg="del">
          <pc:chgData name="Nguyen Minh" userId="a6db1938149625d9" providerId="LiveId" clId="{FE7D2711-8704-45D4-A0D8-00E8FF78D32B}" dt="2021-10-03T23:13:35.044" v="902" actId="47"/>
          <pc:sldLayoutMkLst>
            <pc:docMk/>
            <pc:sldMasterMk cId="0" sldId="2147483660"/>
            <pc:sldLayoutMk cId="0" sldId="2147483661"/>
          </pc:sldLayoutMkLst>
        </pc:sldLayoutChg>
        <pc:sldLayoutChg chg="del">
          <pc:chgData name="Nguyen Minh" userId="a6db1938149625d9" providerId="LiveId" clId="{FE7D2711-8704-45D4-A0D8-00E8FF78D32B}" dt="2021-10-03T23:13:35.044" v="902" actId="47"/>
          <pc:sldLayoutMkLst>
            <pc:docMk/>
            <pc:sldMasterMk cId="0" sldId="2147483660"/>
            <pc:sldLayoutMk cId="0" sldId="2147483662"/>
          </pc:sldLayoutMkLst>
        </pc:sldLayoutChg>
        <pc:sldLayoutChg chg="del">
          <pc:chgData name="Nguyen Minh" userId="a6db1938149625d9" providerId="LiveId" clId="{FE7D2711-8704-45D4-A0D8-00E8FF78D32B}" dt="2021-10-03T23:13:35.044" v="902" actId="47"/>
          <pc:sldLayoutMkLst>
            <pc:docMk/>
            <pc:sldMasterMk cId="0" sldId="2147483660"/>
            <pc:sldLayoutMk cId="0" sldId="2147483663"/>
          </pc:sldLayoutMkLst>
        </pc:sldLayoutChg>
        <pc:sldLayoutChg chg="del">
          <pc:chgData name="Nguyen Minh" userId="a6db1938149625d9" providerId="LiveId" clId="{FE7D2711-8704-45D4-A0D8-00E8FF78D32B}" dt="2021-10-03T23:13:35.044" v="902" actId="47"/>
          <pc:sldLayoutMkLst>
            <pc:docMk/>
            <pc:sldMasterMk cId="0" sldId="2147483660"/>
            <pc:sldLayoutMk cId="0" sldId="2147483664"/>
          </pc:sldLayoutMkLst>
        </pc:sldLayoutChg>
        <pc:sldLayoutChg chg="del">
          <pc:chgData name="Nguyen Minh" userId="a6db1938149625d9" providerId="LiveId" clId="{FE7D2711-8704-45D4-A0D8-00E8FF78D32B}" dt="2021-10-03T23:13:35.044" v="902" actId="47"/>
          <pc:sldLayoutMkLst>
            <pc:docMk/>
            <pc:sldMasterMk cId="0" sldId="2147483660"/>
            <pc:sldLayoutMk cId="0" sldId="2147483665"/>
          </pc:sldLayoutMkLst>
        </pc:sldLayoutChg>
        <pc:sldLayoutChg chg="del">
          <pc:chgData name="Nguyen Minh" userId="a6db1938149625d9" providerId="LiveId" clId="{FE7D2711-8704-45D4-A0D8-00E8FF78D32B}" dt="2021-10-03T23:13:35.044" v="902" actId="47"/>
          <pc:sldLayoutMkLst>
            <pc:docMk/>
            <pc:sldMasterMk cId="0" sldId="2147483660"/>
            <pc:sldLayoutMk cId="0" sldId="2147483666"/>
          </pc:sldLayoutMkLst>
        </pc:sldLayoutChg>
        <pc:sldLayoutChg chg="del">
          <pc:chgData name="Nguyen Minh" userId="a6db1938149625d9" providerId="LiveId" clId="{FE7D2711-8704-45D4-A0D8-00E8FF78D32B}" dt="2021-10-03T23:13:35.044" v="902" actId="47"/>
          <pc:sldLayoutMkLst>
            <pc:docMk/>
            <pc:sldMasterMk cId="0" sldId="2147483660"/>
            <pc:sldLayoutMk cId="0" sldId="2147483667"/>
          </pc:sldLayoutMkLst>
        </pc:sldLayoutChg>
        <pc:sldLayoutChg chg="del">
          <pc:chgData name="Nguyen Minh" userId="a6db1938149625d9" providerId="LiveId" clId="{FE7D2711-8704-45D4-A0D8-00E8FF78D32B}" dt="2021-10-03T23:13:35.044" v="902" actId="47"/>
          <pc:sldLayoutMkLst>
            <pc:docMk/>
            <pc:sldMasterMk cId="0" sldId="2147483660"/>
            <pc:sldLayoutMk cId="0" sldId="2147483668"/>
          </pc:sldLayoutMkLst>
        </pc:sldLayoutChg>
        <pc:sldLayoutChg chg="del">
          <pc:chgData name="Nguyen Minh" userId="a6db1938149625d9" providerId="LiveId" clId="{FE7D2711-8704-45D4-A0D8-00E8FF78D32B}" dt="2021-10-03T23:13:35.044" v="902" actId="47"/>
          <pc:sldLayoutMkLst>
            <pc:docMk/>
            <pc:sldMasterMk cId="0" sldId="2147483660"/>
            <pc:sldLayoutMk cId="0" sldId="2147483669"/>
          </pc:sldLayoutMkLst>
        </pc:sldLayoutChg>
        <pc:sldLayoutChg chg="del">
          <pc:chgData name="Nguyen Minh" userId="a6db1938149625d9" providerId="LiveId" clId="{FE7D2711-8704-45D4-A0D8-00E8FF78D32B}" dt="2021-10-03T23:13:35.044" v="902" actId="47"/>
          <pc:sldLayoutMkLst>
            <pc:docMk/>
            <pc:sldMasterMk cId="0" sldId="2147483660"/>
            <pc:sldLayoutMk cId="0" sldId="2147483670"/>
          </pc:sldLayoutMkLst>
        </pc:sldLayoutChg>
        <pc:sldLayoutChg chg="del">
          <pc:chgData name="Nguyen Minh" userId="a6db1938149625d9" providerId="LiveId" clId="{FE7D2711-8704-45D4-A0D8-00E8FF78D32B}" dt="2021-10-03T23:13:35.044" v="902" actId="47"/>
          <pc:sldLayoutMkLst>
            <pc:docMk/>
            <pc:sldMasterMk cId="0" sldId="2147483660"/>
            <pc:sldLayoutMk cId="0" sldId="2147483671"/>
          </pc:sldLayoutMkLst>
        </pc:sldLayoutChg>
        <pc:sldLayoutChg chg="del">
          <pc:chgData name="Nguyen Minh" userId="a6db1938149625d9" providerId="LiveId" clId="{FE7D2711-8704-45D4-A0D8-00E8FF78D32B}" dt="2021-10-03T23:13:35.044" v="902" actId="47"/>
          <pc:sldLayoutMkLst>
            <pc:docMk/>
            <pc:sldMasterMk cId="0" sldId="2147483660"/>
            <pc:sldLayoutMk cId="0" sldId="2147483672"/>
          </pc:sldLayoutMkLst>
        </pc:sldLayoutChg>
      </pc:sldMasterChg>
    </pc:docChg>
  </pc:docChgLst>
  <pc:docChgLst>
    <pc:chgData name="Nguyen Minh" userId="a6db1938149625d9" providerId="LiveId" clId="{220F6ECB-52DA-40CA-8FA2-E4194168BC1F}"/>
    <pc:docChg chg="custSel modSld">
      <pc:chgData name="Nguyen Minh" userId="a6db1938149625d9" providerId="LiveId" clId="{220F6ECB-52DA-40CA-8FA2-E4194168BC1F}" dt="2021-10-04T01:38:52.787" v="18" actId="478"/>
      <pc:docMkLst>
        <pc:docMk/>
      </pc:docMkLst>
      <pc:sldChg chg="delSp mod delAnim">
        <pc:chgData name="Nguyen Minh" userId="a6db1938149625d9" providerId="LiveId" clId="{220F6ECB-52DA-40CA-8FA2-E4194168BC1F}" dt="2021-10-04T01:38:52.787" v="18" actId="478"/>
        <pc:sldMkLst>
          <pc:docMk/>
          <pc:sldMk cId="0" sldId="268"/>
        </pc:sldMkLst>
        <pc:picChg chg="del">
          <ac:chgData name="Nguyen Minh" userId="a6db1938149625d9" providerId="LiveId" clId="{220F6ECB-52DA-40CA-8FA2-E4194168BC1F}" dt="2021-10-04T01:38:52.787" v="18" actId="478"/>
          <ac:picMkLst>
            <pc:docMk/>
            <pc:sldMk cId="0" sldId="268"/>
            <ac:picMk id="2" creationId="{5181C42D-6A83-4DA2-A4D3-716F903840AF}"/>
          </ac:picMkLst>
        </pc:picChg>
      </pc:sldChg>
      <pc:sldChg chg="delSp mod delAnim">
        <pc:chgData name="Nguyen Minh" userId="a6db1938149625d9" providerId="LiveId" clId="{220F6ECB-52DA-40CA-8FA2-E4194168BC1F}" dt="2021-10-04T01:38:19.789" v="0" actId="478"/>
        <pc:sldMkLst>
          <pc:docMk/>
          <pc:sldMk cId="0" sldId="270"/>
        </pc:sldMkLst>
        <pc:picChg chg="del">
          <ac:chgData name="Nguyen Minh" userId="a6db1938149625d9" providerId="LiveId" clId="{220F6ECB-52DA-40CA-8FA2-E4194168BC1F}" dt="2021-10-04T01:38:19.789" v="0" actId="478"/>
          <ac:picMkLst>
            <pc:docMk/>
            <pc:sldMk cId="0" sldId="270"/>
            <ac:picMk id="3" creationId="{2C734168-E961-4056-BB7F-D73D64CF61F9}"/>
          </ac:picMkLst>
        </pc:picChg>
      </pc:sldChg>
      <pc:sldChg chg="delSp mod delAnim">
        <pc:chgData name="Nguyen Minh" userId="a6db1938149625d9" providerId="LiveId" clId="{220F6ECB-52DA-40CA-8FA2-E4194168BC1F}" dt="2021-10-04T01:38:22.116" v="1" actId="478"/>
        <pc:sldMkLst>
          <pc:docMk/>
          <pc:sldMk cId="0" sldId="271"/>
        </pc:sldMkLst>
        <pc:picChg chg="del">
          <ac:chgData name="Nguyen Minh" userId="a6db1938149625d9" providerId="LiveId" clId="{220F6ECB-52DA-40CA-8FA2-E4194168BC1F}" dt="2021-10-04T01:38:22.116" v="1" actId="478"/>
          <ac:picMkLst>
            <pc:docMk/>
            <pc:sldMk cId="0" sldId="271"/>
            <ac:picMk id="7" creationId="{FE9B3A6C-EF8A-44B8-A6A7-A91AB8F13C89}"/>
          </ac:picMkLst>
        </pc:picChg>
      </pc:sldChg>
      <pc:sldChg chg="delSp mod delAnim">
        <pc:chgData name="Nguyen Minh" userId="a6db1938149625d9" providerId="LiveId" clId="{220F6ECB-52DA-40CA-8FA2-E4194168BC1F}" dt="2021-10-04T01:38:34.108" v="7" actId="478"/>
        <pc:sldMkLst>
          <pc:docMk/>
          <pc:sldMk cId="0" sldId="276"/>
        </pc:sldMkLst>
        <pc:picChg chg="del">
          <ac:chgData name="Nguyen Minh" userId="a6db1938149625d9" providerId="LiveId" clId="{220F6ECB-52DA-40CA-8FA2-E4194168BC1F}" dt="2021-10-04T01:38:34.108" v="7" actId="478"/>
          <ac:picMkLst>
            <pc:docMk/>
            <pc:sldMk cId="0" sldId="276"/>
            <ac:picMk id="3" creationId="{9C9A99D3-0557-4D40-9B50-98273A7AF0B8}"/>
          </ac:picMkLst>
        </pc:picChg>
      </pc:sldChg>
      <pc:sldChg chg="delSp mod delAnim">
        <pc:chgData name="Nguyen Minh" userId="a6db1938149625d9" providerId="LiveId" clId="{220F6ECB-52DA-40CA-8FA2-E4194168BC1F}" dt="2021-10-04T01:38:24.066" v="2" actId="478"/>
        <pc:sldMkLst>
          <pc:docMk/>
          <pc:sldMk cId="3238996300" sldId="292"/>
        </pc:sldMkLst>
        <pc:picChg chg="del">
          <ac:chgData name="Nguyen Minh" userId="a6db1938149625d9" providerId="LiveId" clId="{220F6ECB-52DA-40CA-8FA2-E4194168BC1F}" dt="2021-10-04T01:38:24.066" v="2" actId="478"/>
          <ac:picMkLst>
            <pc:docMk/>
            <pc:sldMk cId="3238996300" sldId="292"/>
            <ac:picMk id="2" creationId="{2278A864-38DC-42F7-87E0-65BA0FC95D2C}"/>
          </ac:picMkLst>
        </pc:picChg>
      </pc:sldChg>
      <pc:sldChg chg="delSp mod delAnim">
        <pc:chgData name="Nguyen Minh" userId="a6db1938149625d9" providerId="LiveId" clId="{220F6ECB-52DA-40CA-8FA2-E4194168BC1F}" dt="2021-10-04T01:38:29.132" v="5" actId="478"/>
        <pc:sldMkLst>
          <pc:docMk/>
          <pc:sldMk cId="3493967738" sldId="294"/>
        </pc:sldMkLst>
        <pc:picChg chg="del">
          <ac:chgData name="Nguyen Minh" userId="a6db1938149625d9" providerId="LiveId" clId="{220F6ECB-52DA-40CA-8FA2-E4194168BC1F}" dt="2021-10-04T01:38:29.132" v="5" actId="478"/>
          <ac:picMkLst>
            <pc:docMk/>
            <pc:sldMk cId="3493967738" sldId="294"/>
            <ac:picMk id="4" creationId="{66063097-FCED-4049-92FE-47E65B30C311}"/>
          </ac:picMkLst>
        </pc:picChg>
      </pc:sldChg>
      <pc:sldChg chg="delSp mod delAnim">
        <pc:chgData name="Nguyen Minh" userId="a6db1938149625d9" providerId="LiveId" clId="{220F6ECB-52DA-40CA-8FA2-E4194168BC1F}" dt="2021-10-04T01:38:25.757" v="3" actId="478"/>
        <pc:sldMkLst>
          <pc:docMk/>
          <pc:sldMk cId="2929883967" sldId="295"/>
        </pc:sldMkLst>
        <pc:picChg chg="del">
          <ac:chgData name="Nguyen Minh" userId="a6db1938149625d9" providerId="LiveId" clId="{220F6ECB-52DA-40CA-8FA2-E4194168BC1F}" dt="2021-10-04T01:38:25.757" v="3" actId="478"/>
          <ac:picMkLst>
            <pc:docMk/>
            <pc:sldMk cId="2929883967" sldId="295"/>
            <ac:picMk id="7" creationId="{2F600135-C33E-49C1-82FB-3829A26355A5}"/>
          </ac:picMkLst>
        </pc:picChg>
      </pc:sldChg>
      <pc:sldChg chg="delSp mod delAnim">
        <pc:chgData name="Nguyen Minh" userId="a6db1938149625d9" providerId="LiveId" clId="{220F6ECB-52DA-40CA-8FA2-E4194168BC1F}" dt="2021-10-04T01:38:40.974" v="11" actId="478"/>
        <pc:sldMkLst>
          <pc:docMk/>
          <pc:sldMk cId="2351264928" sldId="296"/>
        </pc:sldMkLst>
        <pc:picChg chg="del">
          <ac:chgData name="Nguyen Minh" userId="a6db1938149625d9" providerId="LiveId" clId="{220F6ECB-52DA-40CA-8FA2-E4194168BC1F}" dt="2021-10-04T01:38:40.974" v="11" actId="478"/>
          <ac:picMkLst>
            <pc:docMk/>
            <pc:sldMk cId="2351264928" sldId="296"/>
            <ac:picMk id="6" creationId="{B5F7E64B-240F-4F29-B866-C14375AF750B}"/>
          </ac:picMkLst>
        </pc:picChg>
      </pc:sldChg>
      <pc:sldChg chg="delSp mod delAnim">
        <pc:chgData name="Nguyen Minh" userId="a6db1938149625d9" providerId="LiveId" clId="{220F6ECB-52DA-40CA-8FA2-E4194168BC1F}" dt="2021-10-04T01:38:37.563" v="9" actId="478"/>
        <pc:sldMkLst>
          <pc:docMk/>
          <pc:sldMk cId="913696329" sldId="303"/>
        </pc:sldMkLst>
        <pc:picChg chg="del">
          <ac:chgData name="Nguyen Minh" userId="a6db1938149625d9" providerId="LiveId" clId="{220F6ECB-52DA-40CA-8FA2-E4194168BC1F}" dt="2021-10-04T01:38:37.563" v="9" actId="478"/>
          <ac:picMkLst>
            <pc:docMk/>
            <pc:sldMk cId="913696329" sldId="303"/>
            <ac:picMk id="3" creationId="{A53AA8E0-1C4E-4C48-B74C-C2C1D420B6CE}"/>
          </ac:picMkLst>
        </pc:picChg>
      </pc:sldChg>
      <pc:sldChg chg="delSp mod delAnim">
        <pc:chgData name="Nguyen Minh" userId="a6db1938149625d9" providerId="LiveId" clId="{220F6ECB-52DA-40CA-8FA2-E4194168BC1F}" dt="2021-10-04T01:38:27.470" v="4" actId="478"/>
        <pc:sldMkLst>
          <pc:docMk/>
          <pc:sldMk cId="1094000589" sldId="304"/>
        </pc:sldMkLst>
        <pc:picChg chg="del">
          <ac:chgData name="Nguyen Minh" userId="a6db1938149625d9" providerId="LiveId" clId="{220F6ECB-52DA-40CA-8FA2-E4194168BC1F}" dt="2021-10-04T01:38:27.470" v="4" actId="478"/>
          <ac:picMkLst>
            <pc:docMk/>
            <pc:sldMk cId="1094000589" sldId="304"/>
            <ac:picMk id="10" creationId="{7C41CCAF-105D-4D8D-8D29-5CC42F228FDF}"/>
          </ac:picMkLst>
        </pc:picChg>
      </pc:sldChg>
      <pc:sldChg chg="delSp mod delAnim">
        <pc:chgData name="Nguyen Minh" userId="a6db1938149625d9" providerId="LiveId" clId="{220F6ECB-52DA-40CA-8FA2-E4194168BC1F}" dt="2021-10-04T01:38:32.237" v="6" actId="478"/>
        <pc:sldMkLst>
          <pc:docMk/>
          <pc:sldMk cId="2963074329" sldId="305"/>
        </pc:sldMkLst>
        <pc:picChg chg="del">
          <ac:chgData name="Nguyen Minh" userId="a6db1938149625d9" providerId="LiveId" clId="{220F6ECB-52DA-40CA-8FA2-E4194168BC1F}" dt="2021-10-04T01:38:32.237" v="6" actId="478"/>
          <ac:picMkLst>
            <pc:docMk/>
            <pc:sldMk cId="2963074329" sldId="305"/>
            <ac:picMk id="2" creationId="{C7A4B5B8-7FD9-4FCD-9C00-343E5696F5B9}"/>
          </ac:picMkLst>
        </pc:picChg>
      </pc:sldChg>
      <pc:sldChg chg="delSp mod delAnim">
        <pc:chgData name="Nguyen Minh" userId="a6db1938149625d9" providerId="LiveId" clId="{220F6ECB-52DA-40CA-8FA2-E4194168BC1F}" dt="2021-10-04T01:38:35.871" v="8" actId="478"/>
        <pc:sldMkLst>
          <pc:docMk/>
          <pc:sldMk cId="392445733" sldId="306"/>
        </pc:sldMkLst>
        <pc:picChg chg="del">
          <ac:chgData name="Nguyen Minh" userId="a6db1938149625d9" providerId="LiveId" clId="{220F6ECB-52DA-40CA-8FA2-E4194168BC1F}" dt="2021-10-04T01:38:35.871" v="8" actId="478"/>
          <ac:picMkLst>
            <pc:docMk/>
            <pc:sldMk cId="392445733" sldId="306"/>
            <ac:picMk id="2" creationId="{324E5B56-BEE1-440B-B299-3F7BCB35C0F5}"/>
          </ac:picMkLst>
        </pc:picChg>
      </pc:sldChg>
      <pc:sldChg chg="delSp mod delAnim">
        <pc:chgData name="Nguyen Minh" userId="a6db1938149625d9" providerId="LiveId" clId="{220F6ECB-52DA-40CA-8FA2-E4194168BC1F}" dt="2021-10-04T01:38:39.344" v="10" actId="478"/>
        <pc:sldMkLst>
          <pc:docMk/>
          <pc:sldMk cId="1247730347" sldId="307"/>
        </pc:sldMkLst>
        <pc:picChg chg="del">
          <ac:chgData name="Nguyen Minh" userId="a6db1938149625d9" providerId="LiveId" clId="{220F6ECB-52DA-40CA-8FA2-E4194168BC1F}" dt="2021-10-04T01:38:39.344" v="10" actId="478"/>
          <ac:picMkLst>
            <pc:docMk/>
            <pc:sldMk cId="1247730347" sldId="307"/>
            <ac:picMk id="2" creationId="{726B5D29-8FD7-495F-BC02-E52BD72DCE53}"/>
          </ac:picMkLst>
        </pc:picChg>
      </pc:sldChg>
      <pc:sldChg chg="delSp mod delAnim">
        <pc:chgData name="Nguyen Minh" userId="a6db1938149625d9" providerId="LiveId" clId="{220F6ECB-52DA-40CA-8FA2-E4194168BC1F}" dt="2021-10-04T01:38:42.557" v="12" actId="478"/>
        <pc:sldMkLst>
          <pc:docMk/>
          <pc:sldMk cId="1436601258" sldId="308"/>
        </pc:sldMkLst>
        <pc:picChg chg="del">
          <ac:chgData name="Nguyen Minh" userId="a6db1938149625d9" providerId="LiveId" clId="{220F6ECB-52DA-40CA-8FA2-E4194168BC1F}" dt="2021-10-04T01:38:42.557" v="12" actId="478"/>
          <ac:picMkLst>
            <pc:docMk/>
            <pc:sldMk cId="1436601258" sldId="308"/>
            <ac:picMk id="3" creationId="{C770C7D0-E0E3-477E-BE64-1D549BD5965A}"/>
          </ac:picMkLst>
        </pc:picChg>
      </pc:sldChg>
      <pc:sldChg chg="delSp mod delAnim">
        <pc:chgData name="Nguyen Minh" userId="a6db1938149625d9" providerId="LiveId" clId="{220F6ECB-52DA-40CA-8FA2-E4194168BC1F}" dt="2021-10-04T01:38:44.198" v="13" actId="478"/>
        <pc:sldMkLst>
          <pc:docMk/>
          <pc:sldMk cId="536718453" sldId="309"/>
        </pc:sldMkLst>
        <pc:picChg chg="del">
          <ac:chgData name="Nguyen Minh" userId="a6db1938149625d9" providerId="LiveId" clId="{220F6ECB-52DA-40CA-8FA2-E4194168BC1F}" dt="2021-10-04T01:38:44.198" v="13" actId="478"/>
          <ac:picMkLst>
            <pc:docMk/>
            <pc:sldMk cId="536718453" sldId="309"/>
            <ac:picMk id="4" creationId="{47EB24DC-F126-4568-99A8-C9043A554BA7}"/>
          </ac:picMkLst>
        </pc:picChg>
      </pc:sldChg>
      <pc:sldChg chg="delSp mod delAnim">
        <pc:chgData name="Nguyen Minh" userId="a6db1938149625d9" providerId="LiveId" clId="{220F6ECB-52DA-40CA-8FA2-E4194168BC1F}" dt="2021-10-04T01:38:45.890" v="14" actId="478"/>
        <pc:sldMkLst>
          <pc:docMk/>
          <pc:sldMk cId="1376625742" sldId="310"/>
        </pc:sldMkLst>
        <pc:picChg chg="del">
          <ac:chgData name="Nguyen Minh" userId="a6db1938149625d9" providerId="LiveId" clId="{220F6ECB-52DA-40CA-8FA2-E4194168BC1F}" dt="2021-10-04T01:38:45.890" v="14" actId="478"/>
          <ac:picMkLst>
            <pc:docMk/>
            <pc:sldMk cId="1376625742" sldId="310"/>
            <ac:picMk id="4" creationId="{E272124F-40FC-4C61-921F-3C8C7E5B0F96}"/>
          </ac:picMkLst>
        </pc:picChg>
      </pc:sldChg>
      <pc:sldChg chg="delSp mod delAnim">
        <pc:chgData name="Nguyen Minh" userId="a6db1938149625d9" providerId="LiveId" clId="{220F6ECB-52DA-40CA-8FA2-E4194168BC1F}" dt="2021-10-04T01:38:47.673" v="15" actId="478"/>
        <pc:sldMkLst>
          <pc:docMk/>
          <pc:sldMk cId="1518371847" sldId="311"/>
        </pc:sldMkLst>
        <pc:picChg chg="del">
          <ac:chgData name="Nguyen Minh" userId="a6db1938149625d9" providerId="LiveId" clId="{220F6ECB-52DA-40CA-8FA2-E4194168BC1F}" dt="2021-10-04T01:38:47.673" v="15" actId="478"/>
          <ac:picMkLst>
            <pc:docMk/>
            <pc:sldMk cId="1518371847" sldId="311"/>
            <ac:picMk id="2" creationId="{45FE81B0-3B63-43C3-8624-1988D6A1E750}"/>
          </ac:picMkLst>
        </pc:picChg>
      </pc:sldChg>
      <pc:sldChg chg="delSp mod delAnim">
        <pc:chgData name="Nguyen Minh" userId="a6db1938149625d9" providerId="LiveId" clId="{220F6ECB-52DA-40CA-8FA2-E4194168BC1F}" dt="2021-10-04T01:38:49.425" v="16" actId="478"/>
        <pc:sldMkLst>
          <pc:docMk/>
          <pc:sldMk cId="417456165" sldId="312"/>
        </pc:sldMkLst>
        <pc:picChg chg="del">
          <ac:chgData name="Nguyen Minh" userId="a6db1938149625d9" providerId="LiveId" clId="{220F6ECB-52DA-40CA-8FA2-E4194168BC1F}" dt="2021-10-04T01:38:49.425" v="16" actId="478"/>
          <ac:picMkLst>
            <pc:docMk/>
            <pc:sldMk cId="417456165" sldId="312"/>
            <ac:picMk id="2" creationId="{3F8DB86E-998E-4A8C-8A42-96F2B8BE70A2}"/>
          </ac:picMkLst>
        </pc:picChg>
      </pc:sldChg>
      <pc:sldChg chg="delSp mod delAnim">
        <pc:chgData name="Nguyen Minh" userId="a6db1938149625d9" providerId="LiveId" clId="{220F6ECB-52DA-40CA-8FA2-E4194168BC1F}" dt="2021-10-04T01:38:51.086" v="17" actId="478"/>
        <pc:sldMkLst>
          <pc:docMk/>
          <pc:sldMk cId="3533159185" sldId="313"/>
        </pc:sldMkLst>
        <pc:picChg chg="del">
          <ac:chgData name="Nguyen Minh" userId="a6db1938149625d9" providerId="LiveId" clId="{220F6ECB-52DA-40CA-8FA2-E4194168BC1F}" dt="2021-10-04T01:38:51.086" v="17" actId="478"/>
          <ac:picMkLst>
            <pc:docMk/>
            <pc:sldMk cId="3533159185" sldId="313"/>
            <ac:picMk id="7" creationId="{1D66F920-AF61-471D-B16D-4C37BD918F74}"/>
          </ac:picMkLst>
        </pc:picChg>
      </pc:sldChg>
    </pc:docChg>
  </pc:docChgLst>
  <pc:docChgLst>
    <pc:chgData name="Nguyen Minh" userId="a6db1938149625d9" providerId="LiveId" clId="{290BBDE8-5745-4777-8470-0EC6C48FF8BF}"/>
    <pc:docChg chg="undo custSel delSld modSld">
      <pc:chgData name="Nguyen Minh" userId="a6db1938149625d9" providerId="LiveId" clId="{290BBDE8-5745-4777-8470-0EC6C48FF8BF}" dt="2021-09-25T15:42:04.689" v="1581"/>
      <pc:docMkLst>
        <pc:docMk/>
      </pc:docMkLst>
      <pc:sldChg chg="addSp delSp modSp modTransition">
        <pc:chgData name="Nguyen Minh" userId="a6db1938149625d9" providerId="LiveId" clId="{290BBDE8-5745-4777-8470-0EC6C48FF8BF}" dt="2021-09-25T15:14:20.336" v="1532"/>
        <pc:sldMkLst>
          <pc:docMk/>
          <pc:sldMk cId="0" sldId="270"/>
        </pc:sldMkLst>
        <pc:picChg chg="add mod">
          <ac:chgData name="Nguyen Minh" userId="a6db1938149625d9" providerId="LiveId" clId="{290BBDE8-5745-4777-8470-0EC6C48FF8BF}" dt="2021-09-25T15:14:20.336" v="1532"/>
          <ac:picMkLst>
            <pc:docMk/>
            <pc:sldMk cId="0" sldId="270"/>
            <ac:picMk id="2" creationId="{2F2A5221-7427-489D-A3F6-EC5407DCB197}"/>
          </ac:picMkLst>
        </pc:picChg>
        <pc:picChg chg="del">
          <ac:chgData name="Nguyen Minh" userId="a6db1938149625d9" providerId="LiveId" clId="{290BBDE8-5745-4777-8470-0EC6C48FF8BF}" dt="2021-09-25T15:14:20.336" v="1532"/>
          <ac:picMkLst>
            <pc:docMk/>
            <pc:sldMk cId="0" sldId="270"/>
            <ac:picMk id="7" creationId="{4FF28857-1F20-4AA5-9C0C-CD35C944ECEB}"/>
          </ac:picMkLst>
        </pc:picChg>
      </pc:sldChg>
      <pc:sldChg chg="addSp delSp modSp mod modTransition modAnim">
        <pc:chgData name="Nguyen Minh" userId="a6db1938149625d9" providerId="LiveId" clId="{290BBDE8-5745-4777-8470-0EC6C48FF8BF}" dt="2021-09-25T15:15:13.086" v="1534"/>
        <pc:sldMkLst>
          <pc:docMk/>
          <pc:sldMk cId="0" sldId="271"/>
        </pc:sldMkLst>
        <pc:spChg chg="mod">
          <ac:chgData name="Nguyen Minh" userId="a6db1938149625d9" providerId="LiveId" clId="{290BBDE8-5745-4777-8470-0EC6C48FF8BF}" dt="2021-09-19T11:02:35.129" v="60" actId="20577"/>
          <ac:spMkLst>
            <pc:docMk/>
            <pc:sldMk cId="0" sldId="271"/>
            <ac:spMk id="2" creationId="{00000000-0000-0000-0000-000000000000}"/>
          </ac:spMkLst>
        </pc:spChg>
        <pc:spChg chg="mod">
          <ac:chgData name="Nguyen Minh" userId="a6db1938149625d9" providerId="LiveId" clId="{290BBDE8-5745-4777-8470-0EC6C48FF8BF}" dt="2021-09-19T11:06:25.214" v="416" actId="5793"/>
          <ac:spMkLst>
            <pc:docMk/>
            <pc:sldMk cId="0" sldId="271"/>
            <ac:spMk id="4" creationId="{00000000-0000-0000-0000-000000000000}"/>
          </ac:spMkLst>
        </pc:spChg>
        <pc:picChg chg="add del mod">
          <ac:chgData name="Nguyen Minh" userId="a6db1938149625d9" providerId="LiveId" clId="{290BBDE8-5745-4777-8470-0EC6C48FF8BF}" dt="2021-09-25T15:15:13.086" v="1534"/>
          <ac:picMkLst>
            <pc:docMk/>
            <pc:sldMk cId="0" sldId="271"/>
            <ac:picMk id="3" creationId="{D424C26F-72CB-4266-BB31-77253163EBD6}"/>
          </ac:picMkLst>
        </pc:picChg>
        <pc:picChg chg="add mod">
          <ac:chgData name="Nguyen Minh" userId="a6db1938149625d9" providerId="LiveId" clId="{290BBDE8-5745-4777-8470-0EC6C48FF8BF}" dt="2021-09-25T15:15:13.086" v="1534"/>
          <ac:picMkLst>
            <pc:docMk/>
            <pc:sldMk cId="0" sldId="271"/>
            <ac:picMk id="5" creationId="{B7C58FE1-8B20-4FE9-9A30-B295EB91C0BF}"/>
          </ac:picMkLst>
        </pc:picChg>
        <pc:picChg chg="del">
          <ac:chgData name="Nguyen Minh" userId="a6db1938149625d9" providerId="LiveId" clId="{290BBDE8-5745-4777-8470-0EC6C48FF8BF}" dt="2021-09-25T15:14:40.495" v="1533"/>
          <ac:picMkLst>
            <pc:docMk/>
            <pc:sldMk cId="0" sldId="271"/>
            <ac:picMk id="8" creationId="{DCDC2FD9-DFDC-4377-8649-D5B709AC57A9}"/>
          </ac:picMkLst>
        </pc:picChg>
      </pc:sldChg>
      <pc:sldChg chg="del">
        <pc:chgData name="Nguyen Minh" userId="a6db1938149625d9" providerId="LiveId" clId="{290BBDE8-5745-4777-8470-0EC6C48FF8BF}" dt="2021-09-19T12:05:14.915" v="998" actId="47"/>
        <pc:sldMkLst>
          <pc:docMk/>
          <pc:sldMk cId="0" sldId="274"/>
        </pc:sldMkLst>
      </pc:sldChg>
      <pc:sldChg chg="addSp delSp modSp mod modTransition">
        <pc:chgData name="Nguyen Minh" userId="a6db1938149625d9" providerId="LiveId" clId="{290BBDE8-5745-4777-8470-0EC6C48FF8BF}" dt="2021-09-25T15:28:34.092" v="1560"/>
        <pc:sldMkLst>
          <pc:docMk/>
          <pc:sldMk cId="0" sldId="276"/>
        </pc:sldMkLst>
        <pc:spChg chg="add mod">
          <ac:chgData name="Nguyen Minh" userId="a6db1938149625d9" providerId="LiveId" clId="{290BBDE8-5745-4777-8470-0EC6C48FF8BF}" dt="2021-09-19T12:21:57.568" v="1053" actId="20577"/>
          <ac:spMkLst>
            <pc:docMk/>
            <pc:sldMk cId="0" sldId="276"/>
            <ac:spMk id="2" creationId="{FF2A14F0-ECA0-4345-B521-EF7FD7DBEED1}"/>
          </ac:spMkLst>
        </pc:spChg>
        <pc:spChg chg="mod">
          <ac:chgData name="Nguyen Minh" userId="a6db1938149625d9" providerId="LiveId" clId="{290BBDE8-5745-4777-8470-0EC6C48FF8BF}" dt="2021-09-19T12:21:22.826" v="1015" actId="255"/>
          <ac:spMkLst>
            <pc:docMk/>
            <pc:sldMk cId="0" sldId="276"/>
            <ac:spMk id="5" creationId="{A5226D25-077A-4EF2-8B9C-49B9FC8E4E1B}"/>
          </ac:spMkLst>
        </pc:spChg>
        <pc:spChg chg="del">
          <ac:chgData name="Nguyen Minh" userId="a6db1938149625d9" providerId="LiveId" clId="{290BBDE8-5745-4777-8470-0EC6C48FF8BF}" dt="2021-09-19T12:10:55.183" v="1010" actId="478"/>
          <ac:spMkLst>
            <pc:docMk/>
            <pc:sldMk cId="0" sldId="276"/>
            <ac:spMk id="8" creationId="{F1F6333E-E981-4DAB-A463-81187453A682}"/>
          </ac:spMkLst>
        </pc:spChg>
        <pc:picChg chg="add del mod">
          <ac:chgData name="Nguyen Minh" userId="a6db1938149625d9" providerId="LiveId" clId="{290BBDE8-5745-4777-8470-0EC6C48FF8BF}" dt="2021-09-25T15:28:34.092" v="1560"/>
          <ac:picMkLst>
            <pc:docMk/>
            <pc:sldMk cId="0" sldId="276"/>
            <ac:picMk id="3" creationId="{86971CA5-643C-4ABE-837F-827C3429DAFA}"/>
          </ac:picMkLst>
        </pc:picChg>
        <pc:picChg chg="del">
          <ac:chgData name="Nguyen Minh" userId="a6db1938149625d9" providerId="LiveId" clId="{290BBDE8-5745-4777-8470-0EC6C48FF8BF}" dt="2021-09-25T15:25:20.612" v="1555"/>
          <ac:picMkLst>
            <pc:docMk/>
            <pc:sldMk cId="0" sldId="276"/>
            <ac:picMk id="4" creationId="{C16653F2-44FB-46CB-9F74-EC8709E7996E}"/>
          </ac:picMkLst>
        </pc:picChg>
        <pc:picChg chg="add mod">
          <ac:chgData name="Nguyen Minh" userId="a6db1938149625d9" providerId="LiveId" clId="{290BBDE8-5745-4777-8470-0EC6C48FF8BF}" dt="2021-09-25T15:28:34.092" v="1560"/>
          <ac:picMkLst>
            <pc:docMk/>
            <pc:sldMk cId="0" sldId="276"/>
            <ac:picMk id="6" creationId="{B325A74B-BC9F-4B01-9DCD-7249D4E0E9CE}"/>
          </ac:picMkLst>
        </pc:picChg>
        <pc:picChg chg="del">
          <ac:chgData name="Nguyen Minh" userId="a6db1938149625d9" providerId="LiveId" clId="{290BBDE8-5745-4777-8470-0EC6C48FF8BF}" dt="2021-09-19T12:10:52.610" v="1009" actId="478"/>
          <ac:picMkLst>
            <pc:docMk/>
            <pc:sldMk cId="0" sldId="276"/>
            <ac:picMk id="10" creationId="{49B4B112-AF01-4D4A-8C4F-2E4B30C60465}"/>
          </ac:picMkLst>
        </pc:picChg>
      </pc:sldChg>
      <pc:sldChg chg="del">
        <pc:chgData name="Nguyen Minh" userId="a6db1938149625d9" providerId="LiveId" clId="{290BBDE8-5745-4777-8470-0EC6C48FF8BF}" dt="2021-09-25T10:02:53.155" v="1518" actId="47"/>
        <pc:sldMkLst>
          <pc:docMk/>
          <pc:sldMk cId="0" sldId="278"/>
        </pc:sldMkLst>
      </pc:sldChg>
      <pc:sldChg chg="addSp delSp modSp mod modTransition">
        <pc:chgData name="Nguyen Minh" userId="a6db1938149625d9" providerId="LiveId" clId="{290BBDE8-5745-4777-8470-0EC6C48FF8BF}" dt="2021-09-25T15:42:04.689" v="1581"/>
        <pc:sldMkLst>
          <pc:docMk/>
          <pc:sldMk cId="0" sldId="279"/>
        </pc:sldMkLst>
        <pc:spChg chg="del mod">
          <ac:chgData name="Nguyen Minh" userId="a6db1938149625d9" providerId="LiveId" clId="{290BBDE8-5745-4777-8470-0EC6C48FF8BF}" dt="2021-09-25T10:02:59.530" v="1520" actId="478"/>
          <ac:spMkLst>
            <pc:docMk/>
            <pc:sldMk cId="0" sldId="279"/>
            <ac:spMk id="7" creationId="{4050EDDA-ED36-4E6A-873B-844E7E4E39D5}"/>
          </ac:spMkLst>
        </pc:spChg>
        <pc:spChg chg="add mod">
          <ac:chgData name="Nguyen Minh" userId="a6db1938149625d9" providerId="LiveId" clId="{290BBDE8-5745-4777-8470-0EC6C48FF8BF}" dt="2021-09-25T10:04:37.919" v="1531" actId="20577"/>
          <ac:spMkLst>
            <pc:docMk/>
            <pc:sldMk cId="0" sldId="279"/>
            <ac:spMk id="8" creationId="{FA057EB4-9E43-4946-A2BC-B725F4BDB3D8}"/>
          </ac:spMkLst>
        </pc:spChg>
        <pc:spChg chg="del">
          <ac:chgData name="Nguyen Minh" userId="a6db1938149625d9" providerId="LiveId" clId="{290BBDE8-5745-4777-8470-0EC6C48FF8BF}" dt="2021-09-25T10:03:03.908" v="1522" actId="478"/>
          <ac:spMkLst>
            <pc:docMk/>
            <pc:sldMk cId="0" sldId="279"/>
            <ac:spMk id="11" creationId="{E99FA7B1-72CA-445F-A295-2F6F316D02A1}"/>
          </ac:spMkLst>
        </pc:spChg>
        <pc:picChg chg="add del mod">
          <ac:chgData name="Nguyen Minh" userId="a6db1938149625d9" providerId="LiveId" clId="{290BBDE8-5745-4777-8470-0EC6C48FF8BF}" dt="2021-09-25T15:40:45.386" v="1578"/>
          <ac:picMkLst>
            <pc:docMk/>
            <pc:sldMk cId="0" sldId="279"/>
            <ac:picMk id="2" creationId="{552AA931-9C5C-4ACC-9F0C-3ED77B452211}"/>
          </ac:picMkLst>
        </pc:picChg>
        <pc:picChg chg="add del mod">
          <ac:chgData name="Nguyen Minh" userId="a6db1938149625d9" providerId="LiveId" clId="{290BBDE8-5745-4777-8470-0EC6C48FF8BF}" dt="2021-09-25T15:41:03.876" v="1579"/>
          <ac:picMkLst>
            <pc:docMk/>
            <pc:sldMk cId="0" sldId="279"/>
            <ac:picMk id="3" creationId="{EBF03528-DFC4-4FE0-9D4B-B743FBB0D2E7}"/>
          </ac:picMkLst>
        </pc:picChg>
        <pc:picChg chg="add del mod">
          <ac:chgData name="Nguyen Minh" userId="a6db1938149625d9" providerId="LiveId" clId="{290BBDE8-5745-4777-8470-0EC6C48FF8BF}" dt="2021-09-25T15:41:26.650" v="1580"/>
          <ac:picMkLst>
            <pc:docMk/>
            <pc:sldMk cId="0" sldId="279"/>
            <ac:picMk id="4" creationId="{F044453C-9F06-4AEE-BB46-054C07304685}"/>
          </ac:picMkLst>
        </pc:picChg>
        <pc:picChg chg="add del mod">
          <ac:chgData name="Nguyen Minh" userId="a6db1938149625d9" providerId="LiveId" clId="{290BBDE8-5745-4777-8470-0EC6C48FF8BF}" dt="2021-09-25T15:42:04.689" v="1581"/>
          <ac:picMkLst>
            <pc:docMk/>
            <pc:sldMk cId="0" sldId="279"/>
            <ac:picMk id="5" creationId="{2F3BFAD9-AB4A-4715-B8A5-DF91BD6C2B86}"/>
          </ac:picMkLst>
        </pc:picChg>
        <pc:picChg chg="add mod">
          <ac:chgData name="Nguyen Minh" userId="a6db1938149625d9" providerId="LiveId" clId="{290BBDE8-5745-4777-8470-0EC6C48FF8BF}" dt="2021-09-25T15:42:04.689" v="1581"/>
          <ac:picMkLst>
            <pc:docMk/>
            <pc:sldMk cId="0" sldId="279"/>
            <ac:picMk id="6" creationId="{D4DC0E4A-AD3B-4F2C-AE3A-7B3DF2EF5584}"/>
          </ac:picMkLst>
        </pc:picChg>
        <pc:picChg chg="del">
          <ac:chgData name="Nguyen Minh" userId="a6db1938149625d9" providerId="LiveId" clId="{290BBDE8-5745-4777-8470-0EC6C48FF8BF}" dt="2021-09-25T10:03:01.352" v="1521" actId="478"/>
          <ac:picMkLst>
            <pc:docMk/>
            <pc:sldMk cId="0" sldId="279"/>
            <ac:picMk id="9" creationId="{4114824E-5A79-4091-BCDF-3FB655205ECC}"/>
          </ac:picMkLst>
        </pc:picChg>
        <pc:picChg chg="del">
          <ac:chgData name="Nguyen Minh" userId="a6db1938149625d9" providerId="LiveId" clId="{290BBDE8-5745-4777-8470-0EC6C48FF8BF}" dt="2021-09-25T15:39:58.722" v="1577"/>
          <ac:picMkLst>
            <pc:docMk/>
            <pc:sldMk cId="0" sldId="279"/>
            <ac:picMk id="12" creationId="{A9076630-918F-4538-B24E-8CDF2720D548}"/>
          </ac:picMkLst>
        </pc:picChg>
        <pc:picChg chg="del">
          <ac:chgData name="Nguyen Minh" userId="a6db1938149625d9" providerId="LiveId" clId="{290BBDE8-5745-4777-8470-0EC6C48FF8BF}" dt="2021-09-25T10:03:05.210" v="1523" actId="478"/>
          <ac:picMkLst>
            <pc:docMk/>
            <pc:sldMk cId="0" sldId="279"/>
            <ac:picMk id="13" creationId="{95CF91F4-F816-4C01-BBF9-83ECA66FA4BE}"/>
          </ac:picMkLst>
        </pc:picChg>
      </pc:sldChg>
      <pc:sldChg chg="addSp delSp modSp modTransition">
        <pc:chgData name="Nguyen Minh" userId="a6db1938149625d9" providerId="LiveId" clId="{290BBDE8-5745-4777-8470-0EC6C48FF8BF}" dt="2021-09-25T15:16:33.549" v="1535"/>
        <pc:sldMkLst>
          <pc:docMk/>
          <pc:sldMk cId="3238996300" sldId="292"/>
        </pc:sldMkLst>
        <pc:picChg chg="del">
          <ac:chgData name="Nguyen Minh" userId="a6db1938149625d9" providerId="LiveId" clId="{290BBDE8-5745-4777-8470-0EC6C48FF8BF}" dt="2021-09-25T15:16:33.549" v="1535"/>
          <ac:picMkLst>
            <pc:docMk/>
            <pc:sldMk cId="3238996300" sldId="292"/>
            <ac:picMk id="2" creationId="{5A2A70DA-5916-4C18-88B3-68F0C4680413}"/>
          </ac:picMkLst>
        </pc:picChg>
        <pc:picChg chg="add mod">
          <ac:chgData name="Nguyen Minh" userId="a6db1938149625d9" providerId="LiveId" clId="{290BBDE8-5745-4777-8470-0EC6C48FF8BF}" dt="2021-09-25T15:16:33.549" v="1535"/>
          <ac:picMkLst>
            <pc:docMk/>
            <pc:sldMk cId="3238996300" sldId="292"/>
            <ac:picMk id="4" creationId="{2EE3A0B6-1E49-4C49-9B2B-001BE941F3C7}"/>
          </ac:picMkLst>
        </pc:picChg>
      </pc:sldChg>
      <pc:sldChg chg="addSp delSp modSp mod modTransition modAnim">
        <pc:chgData name="Nguyen Minh" userId="a6db1938149625d9" providerId="LiveId" clId="{290BBDE8-5745-4777-8470-0EC6C48FF8BF}" dt="2021-09-25T15:35:35.569" v="1569"/>
        <pc:sldMkLst>
          <pc:docMk/>
          <pc:sldMk cId="1873873068" sldId="293"/>
        </pc:sldMkLst>
        <pc:spChg chg="add del mod">
          <ac:chgData name="Nguyen Minh" userId="a6db1938149625d9" providerId="LiveId" clId="{290BBDE8-5745-4777-8470-0EC6C48FF8BF}" dt="2021-09-25T09:51:04.668" v="1266" actId="478"/>
          <ac:spMkLst>
            <pc:docMk/>
            <pc:sldMk cId="1873873068" sldId="293"/>
            <ac:spMk id="3" creationId="{A3C8BF9C-83B1-46F7-8100-285B70C834FF}"/>
          </ac:spMkLst>
        </pc:spChg>
        <pc:spChg chg="add mod">
          <ac:chgData name="Nguyen Minh" userId="a6db1938149625d9" providerId="LiveId" clId="{290BBDE8-5745-4777-8470-0EC6C48FF8BF}" dt="2021-09-25T09:49:53.610" v="1262" actId="20577"/>
          <ac:spMkLst>
            <pc:docMk/>
            <pc:sldMk cId="1873873068" sldId="293"/>
            <ac:spMk id="4" creationId="{D0DD1283-32E7-48A3-9CB4-984DDF3004B1}"/>
          </ac:spMkLst>
        </pc:spChg>
        <pc:spChg chg="del mod">
          <ac:chgData name="Nguyen Minh" userId="a6db1938149625d9" providerId="LiveId" clId="{290BBDE8-5745-4777-8470-0EC6C48FF8BF}" dt="2021-09-19T12:31:02.022" v="1128" actId="478"/>
          <ac:spMkLst>
            <pc:docMk/>
            <pc:sldMk cId="1873873068" sldId="293"/>
            <ac:spMk id="5" creationId="{A5226D25-077A-4EF2-8B9C-49B9FC8E4E1B}"/>
          </ac:spMkLst>
        </pc:spChg>
        <pc:spChg chg="add mod">
          <ac:chgData name="Nguyen Minh" userId="a6db1938149625d9" providerId="LiveId" clId="{290BBDE8-5745-4777-8470-0EC6C48FF8BF}" dt="2021-09-25T09:51:57.084" v="1272" actId="1076"/>
          <ac:spMkLst>
            <pc:docMk/>
            <pc:sldMk cId="1873873068" sldId="293"/>
            <ac:spMk id="5" creationId="{E96FCCC5-C8A0-4366-B6E7-AD70344D0266}"/>
          </ac:spMkLst>
        </pc:spChg>
        <pc:spChg chg="add mod">
          <ac:chgData name="Nguyen Minh" userId="a6db1938149625d9" providerId="LiveId" clId="{290BBDE8-5745-4777-8470-0EC6C48FF8BF}" dt="2021-09-25T09:52:35.156" v="1275" actId="20577"/>
          <ac:spMkLst>
            <pc:docMk/>
            <pc:sldMk cId="1873873068" sldId="293"/>
            <ac:spMk id="7" creationId="{764C0702-D3D8-4B2C-907A-4979D221D8B8}"/>
          </ac:spMkLst>
        </pc:spChg>
        <pc:spChg chg="del">
          <ac:chgData name="Nguyen Minh" userId="a6db1938149625d9" providerId="LiveId" clId="{290BBDE8-5745-4777-8470-0EC6C48FF8BF}" dt="2021-09-19T12:30:55.945" v="1126" actId="478"/>
          <ac:spMkLst>
            <pc:docMk/>
            <pc:sldMk cId="1873873068" sldId="293"/>
            <ac:spMk id="8" creationId="{F1F6333E-E981-4DAB-A463-81187453A682}"/>
          </ac:spMkLst>
        </pc:spChg>
        <pc:picChg chg="del">
          <ac:chgData name="Nguyen Minh" userId="a6db1938149625d9" providerId="LiveId" clId="{290BBDE8-5745-4777-8470-0EC6C48FF8BF}" dt="2021-09-25T15:32:41.003" v="1565"/>
          <ac:picMkLst>
            <pc:docMk/>
            <pc:sldMk cId="1873873068" sldId="293"/>
            <ac:picMk id="2" creationId="{5AF86BE2-9844-42BC-8298-83D051DA43D1}"/>
          </ac:picMkLst>
        </pc:picChg>
        <pc:picChg chg="add del mod">
          <ac:chgData name="Nguyen Minh" userId="a6db1938149625d9" providerId="LiveId" clId="{290BBDE8-5745-4777-8470-0EC6C48FF8BF}" dt="2021-09-25T15:33:17.703" v="1566"/>
          <ac:picMkLst>
            <pc:docMk/>
            <pc:sldMk cId="1873873068" sldId="293"/>
            <ac:picMk id="3" creationId="{52DA88EE-949E-4D6E-BED6-BC2DE7C06CB4}"/>
          </ac:picMkLst>
        </pc:picChg>
        <pc:picChg chg="del">
          <ac:chgData name="Nguyen Minh" userId="a6db1938149625d9" providerId="LiveId" clId="{290BBDE8-5745-4777-8470-0EC6C48FF8BF}" dt="2021-09-19T12:30:53.084" v="1125" actId="478"/>
          <ac:picMkLst>
            <pc:docMk/>
            <pc:sldMk cId="1873873068" sldId="293"/>
            <ac:picMk id="3" creationId="{A5DF826C-655E-4451-8252-4A212DD3939A}"/>
          </ac:picMkLst>
        </pc:picChg>
        <pc:picChg chg="add del mod">
          <ac:chgData name="Nguyen Minh" userId="a6db1938149625d9" providerId="LiveId" clId="{290BBDE8-5745-4777-8470-0EC6C48FF8BF}" dt="2021-09-25T15:34:05.425" v="1567"/>
          <ac:picMkLst>
            <pc:docMk/>
            <pc:sldMk cId="1873873068" sldId="293"/>
            <ac:picMk id="6" creationId="{481CD346-73B4-4EE9-A701-F85DD85BB9AD}"/>
          </ac:picMkLst>
        </pc:picChg>
        <pc:picChg chg="add del mod">
          <ac:chgData name="Nguyen Minh" userId="a6db1938149625d9" providerId="LiveId" clId="{290BBDE8-5745-4777-8470-0EC6C48FF8BF}" dt="2021-09-25T15:34:38.237" v="1568"/>
          <ac:picMkLst>
            <pc:docMk/>
            <pc:sldMk cId="1873873068" sldId="293"/>
            <ac:picMk id="8" creationId="{B0276462-C8C8-4EC0-B5C5-A34AF578940C}"/>
          </ac:picMkLst>
        </pc:picChg>
        <pc:picChg chg="add del mod">
          <ac:chgData name="Nguyen Minh" userId="a6db1938149625d9" providerId="LiveId" clId="{290BBDE8-5745-4777-8470-0EC6C48FF8BF}" dt="2021-09-25T15:35:35.569" v="1569"/>
          <ac:picMkLst>
            <pc:docMk/>
            <pc:sldMk cId="1873873068" sldId="293"/>
            <ac:picMk id="9" creationId="{8A5FB602-83AE-41C3-B337-CE0B8636F67A}"/>
          </ac:picMkLst>
        </pc:picChg>
        <pc:picChg chg="add mod">
          <ac:chgData name="Nguyen Minh" userId="a6db1938149625d9" providerId="LiveId" clId="{290BBDE8-5745-4777-8470-0EC6C48FF8BF}" dt="2021-09-25T15:35:35.569" v="1569"/>
          <ac:picMkLst>
            <pc:docMk/>
            <pc:sldMk cId="1873873068" sldId="293"/>
            <ac:picMk id="10" creationId="{C5E3C6DD-F3DA-423F-BA9F-20CC8FD2B635}"/>
          </ac:picMkLst>
        </pc:picChg>
      </pc:sldChg>
      <pc:sldChg chg="addSp delSp modSp mod modTransition setBg delAnim">
        <pc:chgData name="Nguyen Minh" userId="a6db1938149625d9" providerId="LiveId" clId="{290BBDE8-5745-4777-8470-0EC6C48FF8BF}" dt="2021-09-25T15:24:35.753" v="1554"/>
        <pc:sldMkLst>
          <pc:docMk/>
          <pc:sldMk cId="3493967738" sldId="294"/>
        </pc:sldMkLst>
        <pc:spChg chg="mod">
          <ac:chgData name="Nguyen Minh" userId="a6db1938149625d9" providerId="LiveId" clId="{290BBDE8-5745-4777-8470-0EC6C48FF8BF}" dt="2021-09-19T12:03:16.589" v="997" actId="20577"/>
          <ac:spMkLst>
            <pc:docMk/>
            <pc:sldMk cId="3493967738" sldId="294"/>
            <ac:spMk id="3" creationId="{00000000-0000-0000-0000-000000000000}"/>
          </ac:spMkLst>
        </pc:spChg>
        <pc:spChg chg="del">
          <ac:chgData name="Nguyen Minh" userId="a6db1938149625d9" providerId="LiveId" clId="{290BBDE8-5745-4777-8470-0EC6C48FF8BF}" dt="2021-09-19T11:46:56.837" v="954" actId="478"/>
          <ac:spMkLst>
            <pc:docMk/>
            <pc:sldMk cId="3493967738" sldId="294"/>
            <ac:spMk id="6" creationId="{6436111C-7CB0-4265-8F50-A6733D983AA9}"/>
          </ac:spMkLst>
        </pc:spChg>
        <pc:picChg chg="add del mod">
          <ac:chgData name="Nguyen Minh" userId="a6db1938149625d9" providerId="LiveId" clId="{290BBDE8-5745-4777-8470-0EC6C48FF8BF}" dt="2021-09-25T15:22:29.698" v="1551"/>
          <ac:picMkLst>
            <pc:docMk/>
            <pc:sldMk cId="3493967738" sldId="294"/>
            <ac:picMk id="2" creationId="{2587C3E2-8CE6-47AC-A7D3-CBC772340EFB}"/>
          </ac:picMkLst>
        </pc:picChg>
        <pc:picChg chg="del">
          <ac:chgData name="Nguyen Minh" userId="a6db1938149625d9" providerId="LiveId" clId="{290BBDE8-5745-4777-8470-0EC6C48FF8BF}" dt="2021-09-19T11:46:54.915" v="953" actId="478"/>
          <ac:picMkLst>
            <pc:docMk/>
            <pc:sldMk cId="3493967738" sldId="294"/>
            <ac:picMk id="4" creationId="{E02FEFC2-43F7-4CE9-A750-A891A7EAEE62}"/>
          </ac:picMkLst>
        </pc:picChg>
        <pc:picChg chg="add del mod">
          <ac:chgData name="Nguyen Minh" userId="a6db1938149625d9" providerId="LiveId" clId="{290BBDE8-5745-4777-8470-0EC6C48FF8BF}" dt="2021-09-25T15:23:10.522" v="1552"/>
          <ac:picMkLst>
            <pc:docMk/>
            <pc:sldMk cId="3493967738" sldId="294"/>
            <ac:picMk id="4" creationId="{EC1FFCFC-6970-4F44-8F60-E07F41B19423}"/>
          </ac:picMkLst>
        </pc:picChg>
        <pc:picChg chg="add del mod">
          <ac:chgData name="Nguyen Minh" userId="a6db1938149625d9" providerId="LiveId" clId="{290BBDE8-5745-4777-8470-0EC6C48FF8BF}" dt="2021-09-25T15:24:04.930" v="1553"/>
          <ac:picMkLst>
            <pc:docMk/>
            <pc:sldMk cId="3493967738" sldId="294"/>
            <ac:picMk id="5" creationId="{7E806178-FC4A-4F39-B2F0-F9AA47EAC1A3}"/>
          </ac:picMkLst>
        </pc:picChg>
        <pc:picChg chg="add del mod">
          <ac:chgData name="Nguyen Minh" userId="a6db1938149625d9" providerId="LiveId" clId="{290BBDE8-5745-4777-8470-0EC6C48FF8BF}" dt="2021-09-25T15:24:35.753" v="1554"/>
          <ac:picMkLst>
            <pc:docMk/>
            <pc:sldMk cId="3493967738" sldId="294"/>
            <ac:picMk id="6" creationId="{6D056B71-03E3-4715-A94A-8871796DC717}"/>
          </ac:picMkLst>
        </pc:picChg>
        <pc:picChg chg="add mod">
          <ac:chgData name="Nguyen Minh" userId="a6db1938149625d9" providerId="LiveId" clId="{290BBDE8-5745-4777-8470-0EC6C48FF8BF}" dt="2021-09-25T15:24:35.753" v="1554"/>
          <ac:picMkLst>
            <pc:docMk/>
            <pc:sldMk cId="3493967738" sldId="294"/>
            <ac:picMk id="7" creationId="{51AA6049-3083-48FE-8AF7-A72DDE59522A}"/>
          </ac:picMkLst>
        </pc:picChg>
        <pc:picChg chg="del">
          <ac:chgData name="Nguyen Minh" userId="a6db1938149625d9" providerId="LiveId" clId="{290BBDE8-5745-4777-8470-0EC6C48FF8BF}" dt="2021-09-25T15:21:43.499" v="1550"/>
          <ac:picMkLst>
            <pc:docMk/>
            <pc:sldMk cId="3493967738" sldId="294"/>
            <ac:picMk id="14" creationId="{FE0705EC-DB4A-482A-9703-BCBD42FFBCF4}"/>
          </ac:picMkLst>
        </pc:picChg>
      </pc:sldChg>
      <pc:sldChg chg="addSp delSp modSp mod modTransition setBg">
        <pc:chgData name="Nguyen Minh" userId="a6db1938149625d9" providerId="LiveId" clId="{290BBDE8-5745-4777-8470-0EC6C48FF8BF}" dt="2021-09-25T15:18:44.177" v="1549"/>
        <pc:sldMkLst>
          <pc:docMk/>
          <pc:sldMk cId="2929883967" sldId="295"/>
        </pc:sldMkLst>
        <pc:spChg chg="add mod">
          <ac:chgData name="Nguyen Minh" userId="a6db1938149625d9" providerId="LiveId" clId="{290BBDE8-5745-4777-8470-0EC6C48FF8BF}" dt="2021-09-25T15:17:41.437" v="1548" actId="20577"/>
          <ac:spMkLst>
            <pc:docMk/>
            <pc:sldMk cId="2929883967" sldId="295"/>
            <ac:spMk id="2" creationId="{3963BA34-B1B5-41D7-87D1-A2159F39A11C}"/>
          </ac:spMkLst>
        </pc:spChg>
        <pc:spChg chg="mod">
          <ac:chgData name="Nguyen Minh" userId="a6db1938149625d9" providerId="LiveId" clId="{290BBDE8-5745-4777-8470-0EC6C48FF8BF}" dt="2021-09-19T11:14:22.321" v="473" actId="20577"/>
          <ac:spMkLst>
            <pc:docMk/>
            <pc:sldMk cId="2929883967" sldId="295"/>
            <ac:spMk id="3" creationId="{00000000-0000-0000-0000-000000000000}"/>
          </ac:spMkLst>
        </pc:spChg>
        <pc:picChg chg="add mod">
          <ac:chgData name="Nguyen Minh" userId="a6db1938149625d9" providerId="LiveId" clId="{290BBDE8-5745-4777-8470-0EC6C48FF8BF}" dt="2021-09-25T15:18:44.177" v="1549"/>
          <ac:picMkLst>
            <pc:docMk/>
            <pc:sldMk cId="2929883967" sldId="295"/>
            <ac:picMk id="4" creationId="{9089357D-B754-4EBF-AA1B-23BF5D637280}"/>
          </ac:picMkLst>
        </pc:picChg>
        <pc:picChg chg="del">
          <ac:chgData name="Nguyen Minh" userId="a6db1938149625d9" providerId="LiveId" clId="{290BBDE8-5745-4777-8470-0EC6C48FF8BF}" dt="2021-09-19T11:14:24.989" v="474" actId="478"/>
          <ac:picMkLst>
            <pc:docMk/>
            <pc:sldMk cId="2929883967" sldId="295"/>
            <ac:picMk id="4" creationId="{E02FEFC2-43F7-4CE9-A750-A891A7EAEE62}"/>
          </ac:picMkLst>
        </pc:picChg>
        <pc:picChg chg="del">
          <ac:chgData name="Nguyen Minh" userId="a6db1938149625d9" providerId="LiveId" clId="{290BBDE8-5745-4777-8470-0EC6C48FF8BF}" dt="2021-09-25T15:18:44.177" v="1549"/>
          <ac:picMkLst>
            <pc:docMk/>
            <pc:sldMk cId="2929883967" sldId="295"/>
            <ac:picMk id="8" creationId="{2FA2A7AC-3FAE-45CC-B376-A6CAFEC72FBC}"/>
          </ac:picMkLst>
        </pc:picChg>
      </pc:sldChg>
      <pc:sldChg chg="del">
        <pc:chgData name="Nguyen Minh" userId="a6db1938149625d9" providerId="LiveId" clId="{290BBDE8-5745-4777-8470-0EC6C48FF8BF}" dt="2021-09-19T12:10:37.789" v="999" actId="47"/>
        <pc:sldMkLst>
          <pc:docMk/>
          <pc:sldMk cId="941264154" sldId="296"/>
        </pc:sldMkLst>
      </pc:sldChg>
      <pc:sldChg chg="addSp delSp modSp mod modTransition">
        <pc:chgData name="Nguyen Minh" userId="a6db1938149625d9" providerId="LiveId" clId="{290BBDE8-5745-4777-8470-0EC6C48FF8BF}" dt="2021-09-25T15:31:11.774" v="1563"/>
        <pc:sldMkLst>
          <pc:docMk/>
          <pc:sldMk cId="2351264928" sldId="296"/>
        </pc:sldMkLst>
        <pc:spChg chg="mod">
          <ac:chgData name="Nguyen Minh" userId="a6db1938149625d9" providerId="LiveId" clId="{290BBDE8-5745-4777-8470-0EC6C48FF8BF}" dt="2021-09-19T12:23:52.917" v="1097" actId="20577"/>
          <ac:spMkLst>
            <pc:docMk/>
            <pc:sldMk cId="2351264928" sldId="296"/>
            <ac:spMk id="2" creationId="{FF2A14F0-ECA0-4345-B521-EF7FD7DBEED1}"/>
          </ac:spMkLst>
        </pc:spChg>
        <pc:picChg chg="add del mod">
          <ac:chgData name="Nguyen Minh" userId="a6db1938149625d9" providerId="LiveId" clId="{290BBDE8-5745-4777-8470-0EC6C48FF8BF}" dt="2021-09-25T15:30:39.659" v="1562"/>
          <ac:picMkLst>
            <pc:docMk/>
            <pc:sldMk cId="2351264928" sldId="296"/>
            <ac:picMk id="3" creationId="{018659B4-534D-481E-BEE9-A2335B704492}"/>
          </ac:picMkLst>
        </pc:picChg>
        <pc:picChg chg="del">
          <ac:chgData name="Nguyen Minh" userId="a6db1938149625d9" providerId="LiveId" clId="{290BBDE8-5745-4777-8470-0EC6C48FF8BF}" dt="2021-09-25T15:29:22.537" v="1561"/>
          <ac:picMkLst>
            <pc:docMk/>
            <pc:sldMk cId="2351264928" sldId="296"/>
            <ac:picMk id="4" creationId="{C16653F2-44FB-46CB-9F74-EC8709E7996E}"/>
          </ac:picMkLst>
        </pc:picChg>
        <pc:picChg chg="add del mod">
          <ac:chgData name="Nguyen Minh" userId="a6db1938149625d9" providerId="LiveId" clId="{290BBDE8-5745-4777-8470-0EC6C48FF8BF}" dt="2021-09-25T15:31:11.774" v="1563"/>
          <ac:picMkLst>
            <pc:docMk/>
            <pc:sldMk cId="2351264928" sldId="296"/>
            <ac:picMk id="6" creationId="{DBB3ED24-E8E4-48D2-9401-C2C0D0E4CB48}"/>
          </ac:picMkLst>
        </pc:picChg>
        <pc:picChg chg="add mod">
          <ac:chgData name="Nguyen Minh" userId="a6db1938149625d9" providerId="LiveId" clId="{290BBDE8-5745-4777-8470-0EC6C48FF8BF}" dt="2021-09-25T15:31:11.774" v="1563"/>
          <ac:picMkLst>
            <pc:docMk/>
            <pc:sldMk cId="2351264928" sldId="296"/>
            <ac:picMk id="7" creationId="{A0811117-1DD1-4450-8DF5-B65225A40C82}"/>
          </ac:picMkLst>
        </pc:picChg>
      </pc:sldChg>
      <pc:sldChg chg="addSp delSp modSp mod modTransition">
        <pc:chgData name="Nguyen Minh" userId="a6db1938149625d9" providerId="LiveId" clId="{290BBDE8-5745-4777-8470-0EC6C48FF8BF}" dt="2021-09-25T15:31:54.824" v="1564"/>
        <pc:sldMkLst>
          <pc:docMk/>
          <pc:sldMk cId="229704234" sldId="297"/>
        </pc:sldMkLst>
        <pc:spChg chg="mod">
          <ac:chgData name="Nguyen Minh" userId="a6db1938149625d9" providerId="LiveId" clId="{290BBDE8-5745-4777-8470-0EC6C48FF8BF}" dt="2021-09-19T12:30:39.632" v="1124" actId="20577"/>
          <ac:spMkLst>
            <pc:docMk/>
            <pc:sldMk cId="229704234" sldId="297"/>
            <ac:spMk id="3" creationId="{0650EC4C-7DE7-41D9-A785-BD0D225FF447}"/>
          </ac:spMkLst>
        </pc:spChg>
        <pc:picChg chg="del">
          <ac:chgData name="Nguyen Minh" userId="a6db1938149625d9" providerId="LiveId" clId="{290BBDE8-5745-4777-8470-0EC6C48FF8BF}" dt="2021-09-25T15:31:54.824" v="1564"/>
          <ac:picMkLst>
            <pc:docMk/>
            <pc:sldMk cId="229704234" sldId="297"/>
            <ac:picMk id="2" creationId="{5A2A70DA-5916-4C18-88B3-68F0C4680413}"/>
          </ac:picMkLst>
        </pc:picChg>
        <pc:picChg chg="add mod">
          <ac:chgData name="Nguyen Minh" userId="a6db1938149625d9" providerId="LiveId" clId="{290BBDE8-5745-4777-8470-0EC6C48FF8BF}" dt="2021-09-25T15:31:54.824" v="1564"/>
          <ac:picMkLst>
            <pc:docMk/>
            <pc:sldMk cId="229704234" sldId="297"/>
            <ac:picMk id="4" creationId="{A244A43F-7251-414E-BF7B-600270B16FCD}"/>
          </ac:picMkLst>
        </pc:picChg>
      </pc:sldChg>
      <pc:sldChg chg="del">
        <pc:chgData name="Nguyen Minh" userId="a6db1938149625d9" providerId="LiveId" clId="{290BBDE8-5745-4777-8470-0EC6C48FF8BF}" dt="2021-09-19T12:10:39.717" v="1000" actId="47"/>
        <pc:sldMkLst>
          <pc:docMk/>
          <pc:sldMk cId="304414658" sldId="297"/>
        </pc:sldMkLst>
      </pc:sldChg>
      <pc:sldChg chg="addSp delSp modSp mod modTransition">
        <pc:chgData name="Nguyen Minh" userId="a6db1938149625d9" providerId="LiveId" clId="{290BBDE8-5745-4777-8470-0EC6C48FF8BF}" dt="2021-09-25T15:36:59.905" v="1571"/>
        <pc:sldMkLst>
          <pc:docMk/>
          <pc:sldMk cId="1069150064" sldId="298"/>
        </pc:sldMkLst>
        <pc:spChg chg="mod">
          <ac:chgData name="Nguyen Minh" userId="a6db1938149625d9" providerId="LiveId" clId="{290BBDE8-5745-4777-8470-0EC6C48FF8BF}" dt="2021-09-25T09:53:26.530" v="1278" actId="6549"/>
          <ac:spMkLst>
            <pc:docMk/>
            <pc:sldMk cId="1069150064" sldId="298"/>
            <ac:spMk id="3" creationId="{A3C8BF9C-83B1-46F7-8100-285B70C834FF}"/>
          </ac:spMkLst>
        </pc:spChg>
        <pc:spChg chg="del">
          <ac:chgData name="Nguyen Minh" userId="a6db1938149625d9" providerId="LiveId" clId="{290BBDE8-5745-4777-8470-0EC6C48FF8BF}" dt="2021-09-25T09:50:47.147" v="1264" actId="478"/>
          <ac:spMkLst>
            <pc:docMk/>
            <pc:sldMk cId="1069150064" sldId="298"/>
            <ac:spMk id="4" creationId="{D0DD1283-32E7-48A3-9CB4-984DDF3004B1}"/>
          </ac:spMkLst>
        </pc:spChg>
        <pc:spChg chg="add mod">
          <ac:chgData name="Nguyen Minh" userId="a6db1938149625d9" providerId="LiveId" clId="{290BBDE8-5745-4777-8470-0EC6C48FF8BF}" dt="2021-09-25T09:55:21.503" v="1355" actId="20577"/>
          <ac:spMkLst>
            <pc:docMk/>
            <pc:sldMk cId="1069150064" sldId="298"/>
            <ac:spMk id="5" creationId="{863FDCF5-D9E8-4C71-8715-B37E9E0A0632}"/>
          </ac:spMkLst>
        </pc:spChg>
        <pc:spChg chg="add mod">
          <ac:chgData name="Nguyen Minh" userId="a6db1938149625d9" providerId="LiveId" clId="{290BBDE8-5745-4777-8470-0EC6C48FF8BF}" dt="2021-09-25T09:54:37.364" v="1332" actId="255"/>
          <ac:spMkLst>
            <pc:docMk/>
            <pc:sldMk cId="1069150064" sldId="298"/>
            <ac:spMk id="6" creationId="{E12A9AFF-2BB0-46FF-8664-55B6395444D1}"/>
          </ac:spMkLst>
        </pc:spChg>
        <pc:spChg chg="del">
          <ac:chgData name="Nguyen Minh" userId="a6db1938149625d9" providerId="LiveId" clId="{290BBDE8-5745-4777-8470-0EC6C48FF8BF}" dt="2021-09-25T09:50:45.187" v="1263" actId="478"/>
          <ac:spMkLst>
            <pc:docMk/>
            <pc:sldMk cId="1069150064" sldId="298"/>
            <ac:spMk id="7" creationId="{764C0702-D3D8-4B2C-907A-4979D221D8B8}"/>
          </ac:spMkLst>
        </pc:spChg>
        <pc:spChg chg="add mod">
          <ac:chgData name="Nguyen Minh" userId="a6db1938149625d9" providerId="LiveId" clId="{290BBDE8-5745-4777-8470-0EC6C48FF8BF}" dt="2021-09-25T09:55:08.366" v="1353" actId="20577"/>
          <ac:spMkLst>
            <pc:docMk/>
            <pc:sldMk cId="1069150064" sldId="298"/>
            <ac:spMk id="8" creationId="{26917D21-1304-4430-B2CA-805E270F1BCA}"/>
          </ac:spMkLst>
        </pc:spChg>
        <pc:picChg chg="del">
          <ac:chgData name="Nguyen Minh" userId="a6db1938149625d9" providerId="LiveId" clId="{290BBDE8-5745-4777-8470-0EC6C48FF8BF}" dt="2021-09-25T15:36:38.891" v="1570"/>
          <ac:picMkLst>
            <pc:docMk/>
            <pc:sldMk cId="1069150064" sldId="298"/>
            <ac:picMk id="2" creationId="{5AF86BE2-9844-42BC-8298-83D051DA43D1}"/>
          </ac:picMkLst>
        </pc:picChg>
        <pc:picChg chg="add del mod">
          <ac:chgData name="Nguyen Minh" userId="a6db1938149625d9" providerId="LiveId" clId="{290BBDE8-5745-4777-8470-0EC6C48FF8BF}" dt="2021-09-25T15:36:59.905" v="1571"/>
          <ac:picMkLst>
            <pc:docMk/>
            <pc:sldMk cId="1069150064" sldId="298"/>
            <ac:picMk id="4" creationId="{AD02CCD1-A831-4D19-86C1-81A5E1624F7D}"/>
          </ac:picMkLst>
        </pc:picChg>
        <pc:picChg chg="add mod">
          <ac:chgData name="Nguyen Minh" userId="a6db1938149625d9" providerId="LiveId" clId="{290BBDE8-5745-4777-8470-0EC6C48FF8BF}" dt="2021-09-25T15:36:59.905" v="1571"/>
          <ac:picMkLst>
            <pc:docMk/>
            <pc:sldMk cId="1069150064" sldId="298"/>
            <ac:picMk id="7" creationId="{26F5CCA0-49CA-4CE4-80EB-F222EE5CEFC9}"/>
          </ac:picMkLst>
        </pc:picChg>
      </pc:sldChg>
      <pc:sldChg chg="del">
        <pc:chgData name="Nguyen Minh" userId="a6db1938149625d9" providerId="LiveId" clId="{290BBDE8-5745-4777-8470-0EC6C48FF8BF}" dt="2021-09-19T12:10:41.275" v="1001" actId="47"/>
        <pc:sldMkLst>
          <pc:docMk/>
          <pc:sldMk cId="1689485275" sldId="298"/>
        </pc:sldMkLst>
      </pc:sldChg>
      <pc:sldChg chg="addSp delSp modSp mod modTransition">
        <pc:chgData name="Nguyen Minh" userId="a6db1938149625d9" providerId="LiveId" clId="{290BBDE8-5745-4777-8470-0EC6C48FF8BF}" dt="2021-09-25T15:37:59.950" v="1573"/>
        <pc:sldMkLst>
          <pc:docMk/>
          <pc:sldMk cId="361847533" sldId="299"/>
        </pc:sldMkLst>
        <pc:spChg chg="mod">
          <ac:chgData name="Nguyen Minh" userId="a6db1938149625d9" providerId="LiveId" clId="{290BBDE8-5745-4777-8470-0EC6C48FF8BF}" dt="2021-09-25T09:56:41.019" v="1385" actId="20577"/>
          <ac:spMkLst>
            <pc:docMk/>
            <pc:sldMk cId="361847533" sldId="299"/>
            <ac:spMk id="5" creationId="{863FDCF5-D9E8-4C71-8715-B37E9E0A0632}"/>
          </ac:spMkLst>
        </pc:spChg>
        <pc:picChg chg="del">
          <ac:chgData name="Nguyen Minh" userId="a6db1938149625d9" providerId="LiveId" clId="{290BBDE8-5745-4777-8470-0EC6C48FF8BF}" dt="2021-09-25T15:37:38.590" v="1572"/>
          <ac:picMkLst>
            <pc:docMk/>
            <pc:sldMk cId="361847533" sldId="299"/>
            <ac:picMk id="2" creationId="{5AF86BE2-9844-42BC-8298-83D051DA43D1}"/>
          </ac:picMkLst>
        </pc:picChg>
        <pc:picChg chg="add del mod">
          <ac:chgData name="Nguyen Minh" userId="a6db1938149625d9" providerId="LiveId" clId="{290BBDE8-5745-4777-8470-0EC6C48FF8BF}" dt="2021-09-25T15:37:59.950" v="1573"/>
          <ac:picMkLst>
            <pc:docMk/>
            <pc:sldMk cId="361847533" sldId="299"/>
            <ac:picMk id="4" creationId="{75E479E0-780F-42AE-B78E-2AB5F05C6B92}"/>
          </ac:picMkLst>
        </pc:picChg>
        <pc:picChg chg="add mod">
          <ac:chgData name="Nguyen Minh" userId="a6db1938149625d9" providerId="LiveId" clId="{290BBDE8-5745-4777-8470-0EC6C48FF8BF}" dt="2021-09-25T15:37:59.950" v="1573"/>
          <ac:picMkLst>
            <pc:docMk/>
            <pc:sldMk cId="361847533" sldId="299"/>
            <ac:picMk id="7" creationId="{F2C9FCD9-1331-46A1-9710-F55ADC73A79C}"/>
          </ac:picMkLst>
        </pc:picChg>
      </pc:sldChg>
      <pc:sldChg chg="del">
        <pc:chgData name="Nguyen Minh" userId="a6db1938149625d9" providerId="LiveId" clId="{290BBDE8-5745-4777-8470-0EC6C48FF8BF}" dt="2021-09-19T12:10:42.583" v="1002" actId="47"/>
        <pc:sldMkLst>
          <pc:docMk/>
          <pc:sldMk cId="3289559891" sldId="299"/>
        </pc:sldMkLst>
      </pc:sldChg>
      <pc:sldChg chg="addSp delSp modSp mod modTransition">
        <pc:chgData name="Nguyen Minh" userId="a6db1938149625d9" providerId="LiveId" clId="{290BBDE8-5745-4777-8470-0EC6C48FF8BF}" dt="2021-09-25T15:38:34.562" v="1574"/>
        <pc:sldMkLst>
          <pc:docMk/>
          <pc:sldMk cId="1356957999" sldId="300"/>
        </pc:sldMkLst>
        <pc:spChg chg="mod">
          <ac:chgData name="Nguyen Minh" userId="a6db1938149625d9" providerId="LiveId" clId="{290BBDE8-5745-4777-8470-0EC6C48FF8BF}" dt="2021-09-25T09:57:22.821" v="1398" actId="20577"/>
          <ac:spMkLst>
            <pc:docMk/>
            <pc:sldMk cId="1356957999" sldId="300"/>
            <ac:spMk id="3" creationId="{A3C8BF9C-83B1-46F7-8100-285B70C834FF}"/>
          </ac:spMkLst>
        </pc:spChg>
        <pc:spChg chg="mod">
          <ac:chgData name="Nguyen Minh" userId="a6db1938149625d9" providerId="LiveId" clId="{290BBDE8-5745-4777-8470-0EC6C48FF8BF}" dt="2021-09-25T10:00:30.604" v="1466" actId="20577"/>
          <ac:spMkLst>
            <pc:docMk/>
            <pc:sldMk cId="1356957999" sldId="300"/>
            <ac:spMk id="5" creationId="{863FDCF5-D9E8-4C71-8715-B37E9E0A0632}"/>
          </ac:spMkLst>
        </pc:spChg>
        <pc:spChg chg="mod">
          <ac:chgData name="Nguyen Minh" userId="a6db1938149625d9" providerId="LiveId" clId="{290BBDE8-5745-4777-8470-0EC6C48FF8BF}" dt="2021-09-25T09:57:47.461" v="1412" actId="20577"/>
          <ac:spMkLst>
            <pc:docMk/>
            <pc:sldMk cId="1356957999" sldId="300"/>
            <ac:spMk id="6" creationId="{E12A9AFF-2BB0-46FF-8664-55B6395444D1}"/>
          </ac:spMkLst>
        </pc:spChg>
        <pc:spChg chg="mod">
          <ac:chgData name="Nguyen Minh" userId="a6db1938149625d9" providerId="LiveId" clId="{290BBDE8-5745-4777-8470-0EC6C48FF8BF}" dt="2021-09-25T09:58:19.638" v="1431" actId="20577"/>
          <ac:spMkLst>
            <pc:docMk/>
            <pc:sldMk cId="1356957999" sldId="300"/>
            <ac:spMk id="8" creationId="{26917D21-1304-4430-B2CA-805E270F1BCA}"/>
          </ac:spMkLst>
        </pc:spChg>
        <pc:picChg chg="del">
          <ac:chgData name="Nguyen Minh" userId="a6db1938149625d9" providerId="LiveId" clId="{290BBDE8-5745-4777-8470-0EC6C48FF8BF}" dt="2021-09-25T15:38:34.562" v="1574"/>
          <ac:picMkLst>
            <pc:docMk/>
            <pc:sldMk cId="1356957999" sldId="300"/>
            <ac:picMk id="2" creationId="{5AF86BE2-9844-42BC-8298-83D051DA43D1}"/>
          </ac:picMkLst>
        </pc:picChg>
        <pc:picChg chg="add mod">
          <ac:chgData name="Nguyen Minh" userId="a6db1938149625d9" providerId="LiveId" clId="{290BBDE8-5745-4777-8470-0EC6C48FF8BF}" dt="2021-09-25T15:38:34.562" v="1574"/>
          <ac:picMkLst>
            <pc:docMk/>
            <pc:sldMk cId="1356957999" sldId="300"/>
            <ac:picMk id="4" creationId="{0DF63118-7BED-4269-9A0D-539E61659C8F}"/>
          </ac:picMkLst>
        </pc:picChg>
      </pc:sldChg>
      <pc:sldChg chg="del">
        <pc:chgData name="Nguyen Minh" userId="a6db1938149625d9" providerId="LiveId" clId="{290BBDE8-5745-4777-8470-0EC6C48FF8BF}" dt="2021-09-19T12:10:43.913" v="1003" actId="47"/>
        <pc:sldMkLst>
          <pc:docMk/>
          <pc:sldMk cId="3691266697" sldId="300"/>
        </pc:sldMkLst>
      </pc:sldChg>
      <pc:sldChg chg="addSp delSp modSp mod modTransition">
        <pc:chgData name="Nguyen Minh" userId="a6db1938149625d9" providerId="LiveId" clId="{290BBDE8-5745-4777-8470-0EC6C48FF8BF}" dt="2021-09-25T15:39:10.648" v="1575"/>
        <pc:sldMkLst>
          <pc:docMk/>
          <pc:sldMk cId="2316937940" sldId="301"/>
        </pc:sldMkLst>
        <pc:spChg chg="mod">
          <ac:chgData name="Nguyen Minh" userId="a6db1938149625d9" providerId="LiveId" clId="{290BBDE8-5745-4777-8470-0EC6C48FF8BF}" dt="2021-09-25T10:01:56.732" v="1480" actId="20577"/>
          <ac:spMkLst>
            <pc:docMk/>
            <pc:sldMk cId="2316937940" sldId="301"/>
            <ac:spMk id="5" creationId="{863FDCF5-D9E8-4C71-8715-B37E9E0A0632}"/>
          </ac:spMkLst>
        </pc:spChg>
        <pc:picChg chg="del">
          <ac:chgData name="Nguyen Minh" userId="a6db1938149625d9" providerId="LiveId" clId="{290BBDE8-5745-4777-8470-0EC6C48FF8BF}" dt="2021-09-25T15:39:10.648" v="1575"/>
          <ac:picMkLst>
            <pc:docMk/>
            <pc:sldMk cId="2316937940" sldId="301"/>
            <ac:picMk id="2" creationId="{5AF86BE2-9844-42BC-8298-83D051DA43D1}"/>
          </ac:picMkLst>
        </pc:picChg>
        <pc:picChg chg="add mod">
          <ac:chgData name="Nguyen Minh" userId="a6db1938149625d9" providerId="LiveId" clId="{290BBDE8-5745-4777-8470-0EC6C48FF8BF}" dt="2021-09-25T15:39:10.648" v="1575"/>
          <ac:picMkLst>
            <pc:docMk/>
            <pc:sldMk cId="2316937940" sldId="301"/>
            <ac:picMk id="4" creationId="{7FDC25E6-5BE4-4882-ADA1-A8D362D86B59}"/>
          </ac:picMkLst>
        </pc:picChg>
      </pc:sldChg>
      <pc:sldChg chg="del">
        <pc:chgData name="Nguyen Minh" userId="a6db1938149625d9" providerId="LiveId" clId="{290BBDE8-5745-4777-8470-0EC6C48FF8BF}" dt="2021-09-19T12:10:45.102" v="1004" actId="47"/>
        <pc:sldMkLst>
          <pc:docMk/>
          <pc:sldMk cId="3645856172" sldId="301"/>
        </pc:sldMkLst>
      </pc:sldChg>
      <pc:sldChg chg="del">
        <pc:chgData name="Nguyen Minh" userId="a6db1938149625d9" providerId="LiveId" clId="{290BBDE8-5745-4777-8470-0EC6C48FF8BF}" dt="2021-09-19T12:10:46.337" v="1005" actId="47"/>
        <pc:sldMkLst>
          <pc:docMk/>
          <pc:sldMk cId="1225141567" sldId="302"/>
        </pc:sldMkLst>
      </pc:sldChg>
      <pc:sldChg chg="addSp delSp modSp mod modTransition">
        <pc:chgData name="Nguyen Minh" userId="a6db1938149625d9" providerId="LiveId" clId="{290BBDE8-5745-4777-8470-0EC6C48FF8BF}" dt="2021-09-25T15:39:31.036" v="1576"/>
        <pc:sldMkLst>
          <pc:docMk/>
          <pc:sldMk cId="1648249207" sldId="302"/>
        </pc:sldMkLst>
        <pc:spChg chg="mod">
          <ac:chgData name="Nguyen Minh" userId="a6db1938149625d9" providerId="LiveId" clId="{290BBDE8-5745-4777-8470-0EC6C48FF8BF}" dt="2021-09-25T10:02:45.361" v="1517" actId="20577"/>
          <ac:spMkLst>
            <pc:docMk/>
            <pc:sldMk cId="1648249207" sldId="302"/>
            <ac:spMk id="3" creationId="{0650EC4C-7DE7-41D9-A785-BD0D225FF447}"/>
          </ac:spMkLst>
        </pc:spChg>
        <pc:picChg chg="del">
          <ac:chgData name="Nguyen Minh" userId="a6db1938149625d9" providerId="LiveId" clId="{290BBDE8-5745-4777-8470-0EC6C48FF8BF}" dt="2021-09-25T15:39:31.036" v="1576"/>
          <ac:picMkLst>
            <pc:docMk/>
            <pc:sldMk cId="1648249207" sldId="302"/>
            <ac:picMk id="2" creationId="{5A2A70DA-5916-4C18-88B3-68F0C4680413}"/>
          </ac:picMkLst>
        </pc:picChg>
        <pc:picChg chg="add mod">
          <ac:chgData name="Nguyen Minh" userId="a6db1938149625d9" providerId="LiveId" clId="{290BBDE8-5745-4777-8470-0EC6C48FF8BF}" dt="2021-09-25T15:39:31.036" v="1576"/>
          <ac:picMkLst>
            <pc:docMk/>
            <pc:sldMk cId="1648249207" sldId="302"/>
            <ac:picMk id="4" creationId="{4A849667-266D-42FB-B994-109408D8433C}"/>
          </ac:picMkLst>
        </pc:picChg>
      </pc:sldChg>
      <pc:sldChg chg="del">
        <pc:chgData name="Nguyen Minh" userId="a6db1938149625d9" providerId="LiveId" clId="{290BBDE8-5745-4777-8470-0EC6C48FF8BF}" dt="2021-09-19T12:10:47.606" v="1006" actId="47"/>
        <pc:sldMkLst>
          <pc:docMk/>
          <pc:sldMk cId="887964517" sldId="303"/>
        </pc:sldMkLst>
      </pc:sldChg>
      <pc:sldChg chg="addSp delSp modSp modTransition">
        <pc:chgData name="Nguyen Minh" userId="a6db1938149625d9" providerId="LiveId" clId="{290BBDE8-5745-4777-8470-0EC6C48FF8BF}" dt="2021-09-25T15:27:31.223" v="1559"/>
        <pc:sldMkLst>
          <pc:docMk/>
          <pc:sldMk cId="3690757781" sldId="303"/>
        </pc:sldMkLst>
        <pc:picChg chg="add del mod">
          <ac:chgData name="Nguyen Minh" userId="a6db1938149625d9" providerId="LiveId" clId="{290BBDE8-5745-4777-8470-0EC6C48FF8BF}" dt="2021-09-25T15:26:18.871" v="1557"/>
          <ac:picMkLst>
            <pc:docMk/>
            <pc:sldMk cId="3690757781" sldId="303"/>
            <ac:picMk id="2" creationId="{17E9FDE0-5953-43AF-B16E-0270B6A78FE3}"/>
          </ac:picMkLst>
        </pc:picChg>
        <pc:picChg chg="add del mod">
          <ac:chgData name="Nguyen Minh" userId="a6db1938149625d9" providerId="LiveId" clId="{290BBDE8-5745-4777-8470-0EC6C48FF8BF}" dt="2021-09-25T15:26:43.804" v="1558"/>
          <ac:picMkLst>
            <pc:docMk/>
            <pc:sldMk cId="3690757781" sldId="303"/>
            <ac:picMk id="4" creationId="{ACEE2964-755F-4591-9C92-764A6981ED9C}"/>
          </ac:picMkLst>
        </pc:picChg>
        <pc:picChg chg="add del mod">
          <ac:chgData name="Nguyen Minh" userId="a6db1938149625d9" providerId="LiveId" clId="{290BBDE8-5745-4777-8470-0EC6C48FF8BF}" dt="2021-09-25T15:27:31.223" v="1559"/>
          <ac:picMkLst>
            <pc:docMk/>
            <pc:sldMk cId="3690757781" sldId="303"/>
            <ac:picMk id="5" creationId="{5C89D78F-6F35-4D59-A376-C4CC1F1832AD}"/>
          </ac:picMkLst>
        </pc:picChg>
        <pc:picChg chg="add mod">
          <ac:chgData name="Nguyen Minh" userId="a6db1938149625d9" providerId="LiveId" clId="{290BBDE8-5745-4777-8470-0EC6C48FF8BF}" dt="2021-09-25T15:27:31.223" v="1559"/>
          <ac:picMkLst>
            <pc:docMk/>
            <pc:sldMk cId="3690757781" sldId="303"/>
            <ac:picMk id="6" creationId="{F798621F-5F8A-4776-B99E-9966EB848929}"/>
          </ac:picMkLst>
        </pc:picChg>
        <pc:picChg chg="del">
          <ac:chgData name="Nguyen Minh" userId="a6db1938149625d9" providerId="LiveId" clId="{290BBDE8-5745-4777-8470-0EC6C48FF8BF}" dt="2021-09-25T15:26:05.131" v="1556"/>
          <ac:picMkLst>
            <pc:docMk/>
            <pc:sldMk cId="3690757781" sldId="303"/>
            <ac:picMk id="7" creationId="{51AA6049-3083-48FE-8AF7-A72DDE59522A}"/>
          </ac:picMkLst>
        </pc:picChg>
      </pc:sldChg>
      <pc:sldChg chg="del">
        <pc:chgData name="Nguyen Minh" userId="a6db1938149625d9" providerId="LiveId" clId="{290BBDE8-5745-4777-8470-0EC6C48FF8BF}" dt="2021-09-19T12:10:48.808" v="1007" actId="47"/>
        <pc:sldMkLst>
          <pc:docMk/>
          <pc:sldMk cId="190544757" sldId="304"/>
        </pc:sldMkLst>
      </pc:sldChg>
      <pc:sldChg chg="del">
        <pc:chgData name="Nguyen Minh" userId="a6db1938149625d9" providerId="LiveId" clId="{290BBDE8-5745-4777-8470-0EC6C48FF8BF}" dt="2021-09-19T12:10:50.076" v="1008" actId="47"/>
        <pc:sldMkLst>
          <pc:docMk/>
          <pc:sldMk cId="121927091" sldId="305"/>
        </pc:sldMkLst>
      </pc:sldChg>
    </pc:docChg>
  </pc:docChgLst>
  <pc:docChgLst>
    <pc:chgData name="Nguyen Minh" userId="a6db1938149625d9" providerId="LiveId" clId="{AE0D0227-36E3-4C2B-86ED-FED3E580B5C5}"/>
    <pc:docChg chg="custSel delSld modSld">
      <pc:chgData name="Nguyen Minh" userId="a6db1938149625d9" providerId="LiveId" clId="{AE0D0227-36E3-4C2B-86ED-FED3E580B5C5}" dt="2021-09-30T14:10:09.622" v="1271" actId="20577"/>
      <pc:docMkLst>
        <pc:docMk/>
      </pc:docMkLst>
      <pc:sldChg chg="modSp modAnim">
        <pc:chgData name="Nguyen Minh" userId="a6db1938149625d9" providerId="LiveId" clId="{AE0D0227-36E3-4C2B-86ED-FED3E580B5C5}" dt="2021-09-30T13:09:24.836" v="606" actId="255"/>
        <pc:sldMkLst>
          <pc:docMk/>
          <pc:sldMk cId="0" sldId="271"/>
        </pc:sldMkLst>
        <pc:spChg chg="mod">
          <ac:chgData name="Nguyen Minh" userId="a6db1938149625d9" providerId="LiveId" clId="{AE0D0227-36E3-4C2B-86ED-FED3E580B5C5}" dt="2021-09-30T12:54:45.652" v="69" actId="20577"/>
          <ac:spMkLst>
            <pc:docMk/>
            <pc:sldMk cId="0" sldId="271"/>
            <ac:spMk id="2" creationId="{00000000-0000-0000-0000-000000000000}"/>
          </ac:spMkLst>
        </pc:spChg>
        <pc:spChg chg="mod">
          <ac:chgData name="Nguyen Minh" userId="a6db1938149625d9" providerId="LiveId" clId="{AE0D0227-36E3-4C2B-86ED-FED3E580B5C5}" dt="2021-09-30T13:09:24.836" v="606" actId="255"/>
          <ac:spMkLst>
            <pc:docMk/>
            <pc:sldMk cId="0" sldId="271"/>
            <ac:spMk id="4" creationId="{00000000-0000-0000-0000-000000000000}"/>
          </ac:spMkLst>
        </pc:spChg>
      </pc:sldChg>
      <pc:sldChg chg="addSp delSp modSp mod">
        <pc:chgData name="Nguyen Minh" userId="a6db1938149625d9" providerId="LiveId" clId="{AE0D0227-36E3-4C2B-86ED-FED3E580B5C5}" dt="2021-09-30T14:02:19.611" v="1199" actId="20577"/>
        <pc:sldMkLst>
          <pc:docMk/>
          <pc:sldMk cId="0" sldId="276"/>
        </pc:sldMkLst>
        <pc:spChg chg="del">
          <ac:chgData name="Nguyen Minh" userId="a6db1938149625d9" providerId="LiveId" clId="{AE0D0227-36E3-4C2B-86ED-FED3E580B5C5}" dt="2021-09-30T13:33:37.897" v="1060" actId="478"/>
          <ac:spMkLst>
            <pc:docMk/>
            <pc:sldMk cId="0" sldId="276"/>
            <ac:spMk id="2" creationId="{FF2A14F0-ECA0-4345-B521-EF7FD7DBEED1}"/>
          </ac:spMkLst>
        </pc:spChg>
        <pc:spChg chg="mod">
          <ac:chgData name="Nguyen Minh" userId="a6db1938149625d9" providerId="LiveId" clId="{AE0D0227-36E3-4C2B-86ED-FED3E580B5C5}" dt="2021-09-30T13:59:44.007" v="1192" actId="20577"/>
          <ac:spMkLst>
            <pc:docMk/>
            <pc:sldMk cId="0" sldId="276"/>
            <ac:spMk id="5" creationId="{A5226D25-077A-4EF2-8B9C-49B9FC8E4E1B}"/>
          </ac:spMkLst>
        </pc:spChg>
        <pc:spChg chg="add mod">
          <ac:chgData name="Nguyen Minh" userId="a6db1938149625d9" providerId="LiveId" clId="{AE0D0227-36E3-4C2B-86ED-FED3E580B5C5}" dt="2021-09-30T14:02:19.611" v="1199" actId="20577"/>
          <ac:spMkLst>
            <pc:docMk/>
            <pc:sldMk cId="0" sldId="276"/>
            <ac:spMk id="7" creationId="{70B0EF08-917A-4726-88D4-290BC2E66756}"/>
          </ac:spMkLst>
        </pc:spChg>
      </pc:sldChg>
      <pc:sldChg chg="del">
        <pc:chgData name="Nguyen Minh" userId="a6db1938149625d9" providerId="LiveId" clId="{AE0D0227-36E3-4C2B-86ED-FED3E580B5C5}" dt="2021-09-30T14:08:51.548" v="1229" actId="47"/>
        <pc:sldMkLst>
          <pc:docMk/>
          <pc:sldMk cId="0" sldId="279"/>
        </pc:sldMkLst>
      </pc:sldChg>
      <pc:sldChg chg="del">
        <pc:chgData name="Nguyen Minh" userId="a6db1938149625d9" providerId="LiveId" clId="{AE0D0227-36E3-4C2B-86ED-FED3E580B5C5}" dt="2021-09-30T14:08:42.323" v="1223" actId="47"/>
        <pc:sldMkLst>
          <pc:docMk/>
          <pc:sldMk cId="1873873068" sldId="293"/>
        </pc:sldMkLst>
      </pc:sldChg>
      <pc:sldChg chg="addSp delSp modSp mod delAnim modAnim">
        <pc:chgData name="Nguyen Minh" userId="a6db1938149625d9" providerId="LiveId" clId="{AE0D0227-36E3-4C2B-86ED-FED3E580B5C5}" dt="2021-09-30T13:30:46.431" v="1057" actId="478"/>
        <pc:sldMkLst>
          <pc:docMk/>
          <pc:sldMk cId="3493967738" sldId="294"/>
        </pc:sldMkLst>
        <pc:spChg chg="mod">
          <ac:chgData name="Nguyen Minh" userId="a6db1938149625d9" providerId="LiveId" clId="{AE0D0227-36E3-4C2B-86ED-FED3E580B5C5}" dt="2021-09-30T13:26:53.785" v="1032" actId="255"/>
          <ac:spMkLst>
            <pc:docMk/>
            <pc:sldMk cId="3493967738" sldId="294"/>
            <ac:spMk id="3" creationId="{00000000-0000-0000-0000-000000000000}"/>
          </ac:spMkLst>
        </pc:spChg>
        <pc:spChg chg="add del mod">
          <ac:chgData name="Nguyen Minh" userId="a6db1938149625d9" providerId="LiveId" clId="{AE0D0227-36E3-4C2B-86ED-FED3E580B5C5}" dt="2021-09-30T13:29:18.983" v="1041" actId="478"/>
          <ac:spMkLst>
            <pc:docMk/>
            <pc:sldMk cId="3493967738" sldId="294"/>
            <ac:spMk id="5" creationId="{8FF45D1E-6E1F-417D-BFDF-0D51CAA43AF5}"/>
          </ac:spMkLst>
        </pc:spChg>
        <pc:spChg chg="add mod">
          <ac:chgData name="Nguyen Minh" userId="a6db1938149625d9" providerId="LiveId" clId="{AE0D0227-36E3-4C2B-86ED-FED3E580B5C5}" dt="2021-09-30T13:30:03.911" v="1055" actId="1076"/>
          <ac:spMkLst>
            <pc:docMk/>
            <pc:sldMk cId="3493967738" sldId="294"/>
            <ac:spMk id="6" creationId="{FC131932-BDD8-4BCF-8350-46B79A3C5C08}"/>
          </ac:spMkLst>
        </pc:spChg>
        <pc:picChg chg="add mod">
          <ac:chgData name="Nguyen Minh" userId="a6db1938149625d9" providerId="LiveId" clId="{AE0D0227-36E3-4C2B-86ED-FED3E580B5C5}" dt="2021-09-30T13:29:23.277" v="1042" actId="1076"/>
          <ac:picMkLst>
            <pc:docMk/>
            <pc:sldMk cId="3493967738" sldId="294"/>
            <ac:picMk id="4" creationId="{C84D01F2-1B1D-4BEA-987D-F414E23197B8}"/>
          </ac:picMkLst>
        </pc:picChg>
        <pc:picChg chg="del">
          <ac:chgData name="Nguyen Minh" userId="a6db1938149625d9" providerId="LiveId" clId="{AE0D0227-36E3-4C2B-86ED-FED3E580B5C5}" dt="2021-09-30T13:30:46.431" v="1057" actId="478"/>
          <ac:picMkLst>
            <pc:docMk/>
            <pc:sldMk cId="3493967738" sldId="294"/>
            <ac:picMk id="7" creationId="{51AA6049-3083-48FE-8AF7-A72DDE59522A}"/>
          </ac:picMkLst>
        </pc:picChg>
      </pc:sldChg>
      <pc:sldChg chg="addSp delSp modSp mod modAnim">
        <pc:chgData name="Nguyen Minh" userId="a6db1938149625d9" providerId="LiveId" clId="{AE0D0227-36E3-4C2B-86ED-FED3E580B5C5}" dt="2021-09-30T13:26:06.396" v="1027"/>
        <pc:sldMkLst>
          <pc:docMk/>
          <pc:sldMk cId="2929883967" sldId="295"/>
        </pc:sldMkLst>
        <pc:spChg chg="mod">
          <ac:chgData name="Nguyen Minh" userId="a6db1938149625d9" providerId="LiveId" clId="{AE0D0227-36E3-4C2B-86ED-FED3E580B5C5}" dt="2021-09-30T13:23:27.338" v="981" actId="20577"/>
          <ac:spMkLst>
            <pc:docMk/>
            <pc:sldMk cId="2929883967" sldId="295"/>
            <ac:spMk id="2" creationId="{3963BA34-B1B5-41D7-87D1-A2159F39A11C}"/>
          </ac:spMkLst>
        </pc:spChg>
        <pc:spChg chg="mod">
          <ac:chgData name="Nguyen Minh" userId="a6db1938149625d9" providerId="LiveId" clId="{AE0D0227-36E3-4C2B-86ED-FED3E580B5C5}" dt="2021-09-30T13:14:57.394" v="637" actId="20577"/>
          <ac:spMkLst>
            <pc:docMk/>
            <pc:sldMk cId="2929883967" sldId="295"/>
            <ac:spMk id="3" creationId="{00000000-0000-0000-0000-000000000000}"/>
          </ac:spMkLst>
        </pc:spChg>
        <pc:spChg chg="add del mod">
          <ac:chgData name="Nguyen Minh" userId="a6db1938149625d9" providerId="LiveId" clId="{AE0D0227-36E3-4C2B-86ED-FED3E580B5C5}" dt="2021-09-30T13:24:43.958" v="992"/>
          <ac:spMkLst>
            <pc:docMk/>
            <pc:sldMk cId="2929883967" sldId="295"/>
            <ac:spMk id="5" creationId="{BA4E0A3A-057C-424F-B102-F7CBA1D8FEE5}"/>
          </ac:spMkLst>
        </pc:spChg>
        <pc:spChg chg="add del mod">
          <ac:chgData name="Nguyen Minh" userId="a6db1938149625d9" providerId="LiveId" clId="{AE0D0227-36E3-4C2B-86ED-FED3E580B5C5}" dt="2021-09-30T13:24:43.956" v="990" actId="478"/>
          <ac:spMkLst>
            <pc:docMk/>
            <pc:sldMk cId="2929883967" sldId="295"/>
            <ac:spMk id="6" creationId="{2DCE2EB8-DF3A-44F2-9E4B-3DC8E5BF8E7E}"/>
          </ac:spMkLst>
        </pc:spChg>
        <pc:spChg chg="add mod">
          <ac:chgData name="Nguyen Minh" userId="a6db1938149625d9" providerId="LiveId" clId="{AE0D0227-36E3-4C2B-86ED-FED3E580B5C5}" dt="2021-09-30T13:25:23.804" v="1026" actId="207"/>
          <ac:spMkLst>
            <pc:docMk/>
            <pc:sldMk cId="2929883967" sldId="295"/>
            <ac:spMk id="7" creationId="{E067B59A-B4ED-4FE9-87AC-702A0CC52730}"/>
          </ac:spMkLst>
        </pc:spChg>
      </pc:sldChg>
      <pc:sldChg chg="modSp mod">
        <pc:chgData name="Nguyen Minh" userId="a6db1938149625d9" providerId="LiveId" clId="{AE0D0227-36E3-4C2B-86ED-FED3E580B5C5}" dt="2021-09-30T14:08:25.819" v="1221" actId="20577"/>
        <pc:sldMkLst>
          <pc:docMk/>
          <pc:sldMk cId="2351264928" sldId="296"/>
        </pc:sldMkLst>
        <pc:spChg chg="mod">
          <ac:chgData name="Nguyen Minh" userId="a6db1938149625d9" providerId="LiveId" clId="{AE0D0227-36E3-4C2B-86ED-FED3E580B5C5}" dt="2021-09-30T14:08:25.819" v="1221" actId="20577"/>
          <ac:spMkLst>
            <pc:docMk/>
            <pc:sldMk cId="2351264928" sldId="296"/>
            <ac:spMk id="2" creationId="{FF2A14F0-ECA0-4345-B521-EF7FD7DBEED1}"/>
          </ac:spMkLst>
        </pc:spChg>
        <pc:spChg chg="mod">
          <ac:chgData name="Nguyen Minh" userId="a6db1938149625d9" providerId="LiveId" clId="{AE0D0227-36E3-4C2B-86ED-FED3E580B5C5}" dt="2021-09-30T14:07:19.045" v="1201" actId="255"/>
          <ac:spMkLst>
            <pc:docMk/>
            <pc:sldMk cId="2351264928" sldId="296"/>
            <ac:spMk id="5" creationId="{A5226D25-077A-4EF2-8B9C-49B9FC8E4E1B}"/>
          </ac:spMkLst>
        </pc:spChg>
      </pc:sldChg>
      <pc:sldChg chg="del">
        <pc:chgData name="Nguyen Minh" userId="a6db1938149625d9" providerId="LiveId" clId="{AE0D0227-36E3-4C2B-86ED-FED3E580B5C5}" dt="2021-09-30T14:08:41.181" v="1222" actId="47"/>
        <pc:sldMkLst>
          <pc:docMk/>
          <pc:sldMk cId="229704234" sldId="297"/>
        </pc:sldMkLst>
      </pc:sldChg>
      <pc:sldChg chg="del">
        <pc:chgData name="Nguyen Minh" userId="a6db1938149625d9" providerId="LiveId" clId="{AE0D0227-36E3-4C2B-86ED-FED3E580B5C5}" dt="2021-09-30T14:08:43.557" v="1224" actId="47"/>
        <pc:sldMkLst>
          <pc:docMk/>
          <pc:sldMk cId="1069150064" sldId="298"/>
        </pc:sldMkLst>
      </pc:sldChg>
      <pc:sldChg chg="del">
        <pc:chgData name="Nguyen Minh" userId="a6db1938149625d9" providerId="LiveId" clId="{AE0D0227-36E3-4C2B-86ED-FED3E580B5C5}" dt="2021-09-30T14:08:44.538" v="1225" actId="47"/>
        <pc:sldMkLst>
          <pc:docMk/>
          <pc:sldMk cId="361847533" sldId="299"/>
        </pc:sldMkLst>
      </pc:sldChg>
      <pc:sldChg chg="del">
        <pc:chgData name="Nguyen Minh" userId="a6db1938149625d9" providerId="LiveId" clId="{AE0D0227-36E3-4C2B-86ED-FED3E580B5C5}" dt="2021-09-30T14:08:45.978" v="1226" actId="47"/>
        <pc:sldMkLst>
          <pc:docMk/>
          <pc:sldMk cId="1356957999" sldId="300"/>
        </pc:sldMkLst>
      </pc:sldChg>
      <pc:sldChg chg="del">
        <pc:chgData name="Nguyen Minh" userId="a6db1938149625d9" providerId="LiveId" clId="{AE0D0227-36E3-4C2B-86ED-FED3E580B5C5}" dt="2021-09-30T14:08:46.968" v="1227" actId="47"/>
        <pc:sldMkLst>
          <pc:docMk/>
          <pc:sldMk cId="2316937940" sldId="301"/>
        </pc:sldMkLst>
      </pc:sldChg>
      <pc:sldChg chg="del">
        <pc:chgData name="Nguyen Minh" userId="a6db1938149625d9" providerId="LiveId" clId="{AE0D0227-36E3-4C2B-86ED-FED3E580B5C5}" dt="2021-09-30T14:08:50.240" v="1228" actId="47"/>
        <pc:sldMkLst>
          <pc:docMk/>
          <pc:sldMk cId="1648249207" sldId="302"/>
        </pc:sldMkLst>
      </pc:sldChg>
      <pc:sldChg chg="modSp mod">
        <pc:chgData name="Nguyen Minh" userId="a6db1938149625d9" providerId="LiveId" clId="{AE0D0227-36E3-4C2B-86ED-FED3E580B5C5}" dt="2021-09-30T14:10:09.622" v="1271" actId="20577"/>
        <pc:sldMkLst>
          <pc:docMk/>
          <pc:sldMk cId="913696329" sldId="303"/>
        </pc:sldMkLst>
        <pc:spChg chg="mod">
          <ac:chgData name="Nguyen Minh" userId="a6db1938149625d9" providerId="LiveId" clId="{AE0D0227-36E3-4C2B-86ED-FED3E580B5C5}" dt="2021-09-30T14:10:09.622" v="1271" actId="20577"/>
          <ac:spMkLst>
            <pc:docMk/>
            <pc:sldMk cId="913696329" sldId="303"/>
            <ac:spMk id="2" creationId="{FF2A14F0-ECA0-4345-B521-EF7FD7DBEED1}"/>
          </ac:spMkLst>
        </pc:spChg>
      </pc:sldChg>
      <pc:sldChg chg="delSp del mod delAnim">
        <pc:chgData name="Nguyen Minh" userId="a6db1938149625d9" providerId="LiveId" clId="{AE0D0227-36E3-4C2B-86ED-FED3E580B5C5}" dt="2021-09-30T13:31:23.109" v="1059" actId="47"/>
        <pc:sldMkLst>
          <pc:docMk/>
          <pc:sldMk cId="3690757781" sldId="303"/>
        </pc:sldMkLst>
        <pc:picChg chg="del">
          <ac:chgData name="Nguyen Minh" userId="a6db1938149625d9" providerId="LiveId" clId="{AE0D0227-36E3-4C2B-86ED-FED3E580B5C5}" dt="2021-09-30T13:31:17.643" v="1058" actId="478"/>
          <ac:picMkLst>
            <pc:docMk/>
            <pc:sldMk cId="3690757781" sldId="303"/>
            <ac:picMk id="6" creationId="{F798621F-5F8A-4776-B99E-9966EB84892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B2829-7BFC-4F4D-BEA7-D637284ED857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497C1-24E9-4134-ACEB-87C9F9B62E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5BB27-D66E-4AB2-B7C3-89C31FDF0C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EE9F-574C-47A0-A5F7-64D0D99040C4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B11C-B3F0-4B20-B4B2-8F27DF0668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EE9F-574C-47A0-A5F7-64D0D99040C4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B11C-B3F0-4B20-B4B2-8F27DF0668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EE9F-574C-47A0-A5F7-64D0D99040C4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B11C-B3F0-4B20-B4B2-8F27DF0668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5A33FE-9C8B-47BE-BB05-F2C4F59B296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673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5A33FE-9C8B-47BE-BB05-F2C4F59B296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01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5A33FE-9C8B-47BE-BB05-F2C4F59B296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312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5A33FE-9C8B-47BE-BB05-F2C4F59B296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058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5A33FE-9C8B-47BE-BB05-F2C4F59B296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11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5A33FE-9C8B-47BE-BB05-F2C4F59B296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817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5A33FE-9C8B-47BE-BB05-F2C4F59B296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178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5A33FE-9C8B-47BE-BB05-F2C4F59B296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52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EE9F-574C-47A0-A5F7-64D0D99040C4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B11C-B3F0-4B20-B4B2-8F27DF0668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5A33FE-9C8B-47BE-BB05-F2C4F59B296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713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5A33FE-9C8B-47BE-BB05-F2C4F59B296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4718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5A33FE-9C8B-47BE-BB05-F2C4F59B296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726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5A33FE-9C8B-47BE-BB05-F2C4F59B296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485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EE9F-574C-47A0-A5F7-64D0D99040C4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B11C-B3F0-4B20-B4B2-8F27DF0668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EE9F-574C-47A0-A5F7-64D0D99040C4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B11C-B3F0-4B20-B4B2-8F27DF0668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EE9F-574C-47A0-A5F7-64D0D99040C4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B11C-B3F0-4B20-B4B2-8F27DF0668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EE9F-574C-47A0-A5F7-64D0D99040C4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B11C-B3F0-4B20-B4B2-8F27DF0668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EE9F-574C-47A0-A5F7-64D0D99040C4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B11C-B3F0-4B20-B4B2-8F27DF0668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EE9F-574C-47A0-A5F7-64D0D99040C4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B11C-B3F0-4B20-B4B2-8F27DF0668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EE9F-574C-47A0-A5F7-64D0D99040C4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B11C-B3F0-4B20-B4B2-8F27DF0668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5EE9F-574C-47A0-A5F7-64D0D99040C4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4B11C-B3F0-4B20-B4B2-8F27DF0668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5A33FE-9C8B-47BE-BB05-F2C4F59B296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55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png"/><Relationship Id="rId7" Type="http://schemas.openxmlformats.org/officeDocument/2006/relationships/image" Target="../media/image1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8515" y="1149985"/>
            <a:ext cx="10906760" cy="105413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perspectiveRelaxedModerately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cap="all" dirty="0"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UỶ BAN NHÂN DÂN HUYỆN </a:t>
            </a:r>
            <a:r>
              <a:rPr lang="en-US" sz="3200" b="1" cap="all" dirty="0" err="1"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cần</a:t>
            </a:r>
            <a:r>
              <a:rPr lang="en-US" sz="3200" b="1" cap="all" dirty="0"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3200" b="1" cap="all" dirty="0" err="1"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giờ</a:t>
            </a:r>
            <a:endParaRPr lang="en-US" sz="3200" b="1" cap="all" dirty="0"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3200" b="1" cap="all" spc="0" dirty="0"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TRƯỜNG TIỂU HỌC </a:t>
            </a:r>
            <a:r>
              <a:rPr lang="en-US" sz="3200" b="1" cap="all" spc="0" dirty="0" err="1"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doi</a:t>
            </a:r>
            <a:r>
              <a:rPr lang="en-US" sz="3200" b="1" cap="all" spc="0" dirty="0"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3200" b="1" cap="all" spc="0" dirty="0" err="1"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lầu</a:t>
            </a:r>
            <a:endParaRPr lang="en-US" sz="3200" b="1" cap="all" spc="0" dirty="0"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37891" y="2800351"/>
            <a:ext cx="3067050" cy="131508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5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Môn : Toán</a:t>
            </a:r>
            <a:r>
              <a:rPr kumimoji="0" lang="en-US" sz="405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5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Tuần</a:t>
            </a:r>
            <a:r>
              <a:rPr kumimoji="0" lang="en-US" sz="405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 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33DB16-451C-4ED3-8E1F-6477D5FD539F}"/>
              </a:ext>
            </a:extLst>
          </p:cNvPr>
          <p:cNvSpPr txBox="1"/>
          <p:nvPr/>
        </p:nvSpPr>
        <p:spPr>
          <a:xfrm>
            <a:off x="3223416" y="4353799"/>
            <a:ext cx="60960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GV : </a:t>
            </a:r>
            <a:r>
              <a:rPr kumimoji="0" lang="en-US" sz="3300" b="1" i="0" u="none" strike="noStrike" kern="1200" cap="none" spc="0" normalizeH="0" baseline="0" noProof="0" dirty="0" err="1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Nguyễn</a:t>
            </a:r>
            <a:r>
              <a:rPr kumimoji="0" lang="en-US" sz="3300" b="1" i="0" u="none" strike="noStrike" kern="1200" cap="none" spc="0" normalizeH="0" baseline="0" noProof="0" dirty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Thanh Minh</a:t>
            </a:r>
          </a:p>
        </p:txBody>
      </p:sp>
    </p:spTree>
  </p:cSld>
  <p:clrMapOvr>
    <a:masterClrMapping/>
  </p:clrMapOvr>
  <p:transition spd="slow" advTm="6869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226D25-077A-4EF2-8B9C-49B9FC8E4E1B}"/>
              </a:ext>
            </a:extLst>
          </p:cNvPr>
          <p:cNvSpPr txBox="1">
            <a:spLocks/>
          </p:cNvSpPr>
          <p:nvPr/>
        </p:nvSpPr>
        <p:spPr>
          <a:xfrm>
            <a:off x="616449" y="741681"/>
            <a:ext cx="11575551" cy="528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latinLnBrk="0" hangingPunct="1">
              <a:spcBef>
                <a:spcPct val="15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indent="-213995" algn="l" defTabSz="685800" rtl="0" eaLnBrk="1" latinLnBrk="0" hangingPunct="1">
              <a:spcBef>
                <a:spcPct val="15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15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15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15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15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15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15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15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000" b="1" dirty="0">
                <a:solidFill>
                  <a:srgbClr val="000000"/>
                </a:solidFill>
                <a:latin typeface="Open Sans" panose="020B0606030504020204" pitchFamily="34" charset="0"/>
              </a:rPr>
              <a:t>3.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9F5CC7-9B0A-47BF-94C8-096B6DA489A4}"/>
              </a:ext>
            </a:extLst>
          </p:cNvPr>
          <p:cNvSpPr txBox="1"/>
          <p:nvPr/>
        </p:nvSpPr>
        <p:spPr>
          <a:xfrm>
            <a:off x="616448" y="1435854"/>
            <a:ext cx="932003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0" i="0" dirty="0">
                <a:effectLst/>
                <a:latin typeface="Open Sans" panose="020B0606030504020204" pitchFamily="34" charset="0"/>
              </a:rPr>
              <a:t>b. </a:t>
            </a:r>
            <a:r>
              <a:rPr lang="en-US" sz="3000" b="0" i="0" dirty="0" err="1">
                <a:effectLst/>
                <a:latin typeface="Open Sans" panose="020B0606030504020204" pitchFamily="34" charset="0"/>
              </a:rPr>
              <a:t>Viết</a:t>
            </a:r>
            <a:r>
              <a:rPr lang="en-US" sz="3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3000" b="0" i="0" dirty="0" err="1">
                <a:effectLst/>
                <a:latin typeface="Open Sans" panose="020B0606030504020204" pitchFamily="34" charset="0"/>
              </a:rPr>
              <a:t>số</a:t>
            </a:r>
            <a:r>
              <a:rPr lang="en-US" sz="3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3000" b="0" i="0" dirty="0" err="1">
                <a:effectLst/>
                <a:latin typeface="Open Sans" panose="020B0606030504020204" pitchFamily="34" charset="0"/>
              </a:rPr>
              <a:t>thích</a:t>
            </a:r>
            <a:r>
              <a:rPr lang="en-US" sz="3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3000" b="0" i="0" dirty="0" err="1">
                <a:effectLst/>
                <a:latin typeface="Open Sans" panose="020B0606030504020204" pitchFamily="34" charset="0"/>
              </a:rPr>
              <a:t>hợp</a:t>
            </a:r>
            <a:r>
              <a:rPr lang="en-US" sz="3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3000" b="0" i="0" dirty="0" err="1">
                <a:effectLst/>
                <a:latin typeface="Open Sans" panose="020B0606030504020204" pitchFamily="34" charset="0"/>
              </a:rPr>
              <a:t>vào</a:t>
            </a:r>
            <a:r>
              <a:rPr lang="en-US" sz="3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3000" b="0" i="0" dirty="0" err="1">
                <a:effectLst/>
                <a:latin typeface="Open Sans" panose="020B0606030504020204" pitchFamily="34" charset="0"/>
              </a:rPr>
              <a:t>chỗ</a:t>
            </a:r>
            <a:r>
              <a:rPr lang="en-US" sz="3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3000" b="0" i="0" dirty="0" err="1">
                <a:effectLst/>
                <a:latin typeface="Open Sans" panose="020B0606030504020204" pitchFamily="34" charset="0"/>
              </a:rPr>
              <a:t>chấm</a:t>
            </a:r>
            <a:r>
              <a:rPr lang="en-US" sz="3000" b="0" i="0" dirty="0">
                <a:effectLst/>
                <a:latin typeface="Open Sans" panose="020B0606030504020204" pitchFamily="34" charset="0"/>
              </a:rPr>
              <a:t> (</a:t>
            </a:r>
            <a:r>
              <a:rPr lang="en-US" sz="3000" b="0" i="0" dirty="0" err="1">
                <a:effectLst/>
                <a:latin typeface="Open Sans" panose="020B0606030504020204" pitchFamily="34" charset="0"/>
              </a:rPr>
              <a:t>theo</a:t>
            </a:r>
            <a:r>
              <a:rPr lang="en-US" sz="3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3000" b="0" i="0" dirty="0" err="1">
                <a:effectLst/>
                <a:latin typeface="Open Sans" panose="020B0606030504020204" pitchFamily="34" charset="0"/>
              </a:rPr>
              <a:t>mẫu</a:t>
            </a:r>
            <a:r>
              <a:rPr lang="en-US" sz="3000" b="0" i="0" dirty="0">
                <a:effectLst/>
                <a:latin typeface="Open Sans" panose="020B0606030504020204" pitchFamily="34" charset="0"/>
              </a:rPr>
              <a:t>) :</a:t>
            </a:r>
            <a:endParaRPr lang="en-US" sz="3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0228EB-7B04-4203-AD84-3B1C90222824}"/>
              </a:ext>
            </a:extLst>
          </p:cNvPr>
          <p:cNvSpPr/>
          <p:nvPr/>
        </p:nvSpPr>
        <p:spPr>
          <a:xfrm>
            <a:off x="1117600" y="2265680"/>
            <a:ext cx="9235440" cy="248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/>
              <a:t>Mẫu</a:t>
            </a:r>
            <a:r>
              <a:rPr lang="en-US" sz="2800" dirty="0"/>
              <a:t> :                               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:</a:t>
            </a:r>
          </a:p>
          <a:p>
            <a:r>
              <a:rPr lang="en-US" sz="2800" dirty="0"/>
              <a:t>3m 2dm = 32dm               3m 2dm = 30dm + 2dm  = 32dm         </a:t>
            </a:r>
          </a:p>
          <a:p>
            <a:r>
              <a:rPr lang="en-US" sz="2800" dirty="0"/>
              <a:t>3m 2cm = 302cm             3m 2cm = 300cm + 2cm = 302cm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AA1573-022D-489E-87E5-1DA388784463}"/>
              </a:ext>
            </a:extLst>
          </p:cNvPr>
          <p:cNvSpPr txBox="1"/>
          <p:nvPr/>
        </p:nvSpPr>
        <p:spPr>
          <a:xfrm>
            <a:off x="1513840" y="5239435"/>
            <a:ext cx="85648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000" b="0" i="0" dirty="0">
                <a:solidFill>
                  <a:srgbClr val="1A0DAB"/>
                </a:solidFill>
                <a:effectLst/>
                <a:latin typeface="Open Sans" panose="020B0606030504020204" pitchFamily="34" charset="0"/>
              </a:rPr>
              <a:t>4m 7dm = ..... dm         4m 7cm = .... cm</a:t>
            </a:r>
          </a:p>
          <a:p>
            <a:pPr algn="l"/>
            <a:r>
              <a:rPr lang="en-US" sz="3000" b="0" i="0" dirty="0">
                <a:solidFill>
                  <a:srgbClr val="1A0DAB"/>
                </a:solidFill>
                <a:effectLst/>
                <a:latin typeface="Open Sans" panose="020B0606030504020204" pitchFamily="34" charset="0"/>
              </a:rPr>
              <a:t>7m 5dm = ...... dm        7m 5cm = ..... cm</a:t>
            </a:r>
          </a:p>
        </p:txBody>
      </p:sp>
    </p:spTree>
    <p:extLst>
      <p:ext uri="{BB962C8B-B14F-4D97-AF65-F5344CB8AC3E}">
        <p14:creationId xmlns:p14="http://schemas.microsoft.com/office/powerpoint/2010/main" val="913696329"/>
      </p:ext>
    </p:extLst>
  </p:cSld>
  <p:clrMapOvr>
    <a:masterClrMapping/>
  </p:clrMapOvr>
  <p:transition spd="slow" advTm="38119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226D25-077A-4EF2-8B9C-49B9FC8E4E1B}"/>
              </a:ext>
            </a:extLst>
          </p:cNvPr>
          <p:cNvSpPr txBox="1">
            <a:spLocks/>
          </p:cNvSpPr>
          <p:nvPr/>
        </p:nvSpPr>
        <p:spPr>
          <a:xfrm>
            <a:off x="616449" y="741681"/>
            <a:ext cx="11575551" cy="528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latinLnBrk="0" hangingPunct="1">
              <a:spcBef>
                <a:spcPct val="15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indent="-213995" algn="l" defTabSz="685800" rtl="0" eaLnBrk="1" latinLnBrk="0" hangingPunct="1">
              <a:spcBef>
                <a:spcPct val="15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15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15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15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15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15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15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15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3.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9F5CC7-9B0A-47BF-94C8-096B6DA489A4}"/>
              </a:ext>
            </a:extLst>
          </p:cNvPr>
          <p:cNvSpPr txBox="1"/>
          <p:nvPr/>
        </p:nvSpPr>
        <p:spPr>
          <a:xfrm>
            <a:off x="616448" y="1435854"/>
            <a:ext cx="932003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b.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Viết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số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thích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hợp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vào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chỗ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chấm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theo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mẫu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) :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0228EB-7B04-4203-AD84-3B1C90222824}"/>
              </a:ext>
            </a:extLst>
          </p:cNvPr>
          <p:cNvSpPr/>
          <p:nvPr/>
        </p:nvSpPr>
        <p:spPr>
          <a:xfrm>
            <a:off x="1117600" y="2265680"/>
            <a:ext cx="9235440" cy="248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Mẫu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:                       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3m 2dm = 32dm               3m 2dm = 30dm + 2dm  = 32dm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3m 2cm = 302cm             3m 2cm = 300cm + 2cm = 302cm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AA1573-022D-489E-87E5-1DA388784463}"/>
              </a:ext>
            </a:extLst>
          </p:cNvPr>
          <p:cNvSpPr txBox="1"/>
          <p:nvPr/>
        </p:nvSpPr>
        <p:spPr>
          <a:xfrm>
            <a:off x="1513840" y="5239435"/>
            <a:ext cx="85648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A0DAB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4m 7dm = </a:t>
            </a:r>
            <a:r>
              <a:rPr lang="en-US" sz="3000" dirty="0">
                <a:solidFill>
                  <a:srgbClr val="1A0DAB"/>
                </a:solidFill>
                <a:latin typeface="Open Sans" panose="020B0606030504020204" pitchFamily="34" charset="0"/>
              </a:rPr>
              <a:t>47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A0DAB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dm         4m 7cm = </a:t>
            </a:r>
            <a:r>
              <a:rPr lang="en-US" sz="3000" dirty="0">
                <a:solidFill>
                  <a:srgbClr val="1A0DAB"/>
                </a:solidFill>
                <a:latin typeface="Open Sans" panose="020B0606030504020204" pitchFamily="34" charset="0"/>
              </a:rPr>
              <a:t>407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A0DAB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cm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A0DAB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7m 5dm = </a:t>
            </a:r>
            <a:r>
              <a:rPr lang="en-US" sz="3000" dirty="0">
                <a:solidFill>
                  <a:srgbClr val="1A0DAB"/>
                </a:solidFill>
                <a:latin typeface="Open Sans" panose="020B0606030504020204" pitchFamily="34" charset="0"/>
              </a:rPr>
              <a:t>75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A0DAB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dm        7m 5cm = </a:t>
            </a:r>
            <a:r>
              <a:rPr lang="en-US" sz="3000" dirty="0">
                <a:solidFill>
                  <a:srgbClr val="1A0DAB"/>
                </a:solidFill>
                <a:latin typeface="Open Sans" panose="020B0606030504020204" pitchFamily="34" charset="0"/>
              </a:rPr>
              <a:t>705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A0DAB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1247730347"/>
      </p:ext>
    </p:extLst>
  </p:cSld>
  <p:clrMapOvr>
    <a:masterClrMapping/>
  </p:clrMapOvr>
  <p:transition spd="slow" advTm="7974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226D25-077A-4EF2-8B9C-49B9FC8E4E1B}"/>
              </a:ext>
            </a:extLst>
          </p:cNvPr>
          <p:cNvSpPr txBox="1">
            <a:spLocks/>
          </p:cNvSpPr>
          <p:nvPr/>
        </p:nvSpPr>
        <p:spPr>
          <a:xfrm>
            <a:off x="308224" y="345441"/>
            <a:ext cx="11575551" cy="528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ct val="15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indent="-213995" algn="l" defTabSz="685800" rtl="0" eaLnBrk="1" latinLnBrk="0" hangingPunct="1">
              <a:spcBef>
                <a:spcPct val="15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15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15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15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15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15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15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15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4. </a:t>
            </a:r>
            <a:r>
              <a:rPr lang="en-US" sz="28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Tính</a:t>
            </a: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 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2A14F0-ECA0-4345-B521-EF7FD7DBEED1}"/>
              </a:ext>
            </a:extLst>
          </p:cNvPr>
          <p:cNvSpPr txBox="1"/>
          <p:nvPr/>
        </p:nvSpPr>
        <p:spPr>
          <a:xfrm>
            <a:off x="1387011" y="2863294"/>
            <a:ext cx="66782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 i="0" dirty="0">
                <a:solidFill>
                  <a:srgbClr val="1A0DAB"/>
                </a:solidFill>
                <a:effectLst/>
                <a:latin typeface="Open Sans" panose="020B0606030504020204" pitchFamily="34" charset="0"/>
              </a:rPr>
              <a:t>18dam + 15dam = </a:t>
            </a:r>
          </a:p>
          <a:p>
            <a:pPr algn="l"/>
            <a:r>
              <a:rPr lang="en-US" sz="3200" b="0" i="0" dirty="0">
                <a:solidFill>
                  <a:srgbClr val="1A0DAB"/>
                </a:solidFill>
                <a:effectLst/>
                <a:latin typeface="Open Sans" panose="020B0606030504020204" pitchFamily="34" charset="0"/>
              </a:rPr>
              <a:t>57hm - 38hm = </a:t>
            </a:r>
          </a:p>
          <a:p>
            <a:pPr algn="l"/>
            <a:r>
              <a:rPr lang="en-US" sz="3200" b="0" i="0" dirty="0">
                <a:solidFill>
                  <a:srgbClr val="1A0DAB"/>
                </a:solidFill>
                <a:effectLst/>
                <a:latin typeface="Open Sans" panose="020B0606030504020204" pitchFamily="34" charset="0"/>
              </a:rPr>
              <a:t>15km x 4 = </a:t>
            </a:r>
          </a:p>
          <a:p>
            <a:pPr algn="l"/>
            <a:endParaRPr lang="de-DE" sz="32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264928"/>
      </p:ext>
    </p:extLst>
  </p:cSld>
  <p:clrMapOvr>
    <a:masterClrMapping/>
  </p:clrMapOvr>
  <p:transition spd="slow" advTm="7621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226D25-077A-4EF2-8B9C-49B9FC8E4E1B}"/>
              </a:ext>
            </a:extLst>
          </p:cNvPr>
          <p:cNvSpPr txBox="1">
            <a:spLocks/>
          </p:cNvSpPr>
          <p:nvPr/>
        </p:nvSpPr>
        <p:spPr>
          <a:xfrm>
            <a:off x="308224" y="345441"/>
            <a:ext cx="11575551" cy="528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ct val="15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indent="-213995" algn="l" defTabSz="685800" rtl="0" eaLnBrk="1" latinLnBrk="0" hangingPunct="1">
              <a:spcBef>
                <a:spcPct val="15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15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15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15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15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15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15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15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4.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2A14F0-ECA0-4345-B521-EF7FD7DBEED1}"/>
              </a:ext>
            </a:extLst>
          </p:cNvPr>
          <p:cNvSpPr txBox="1"/>
          <p:nvPr/>
        </p:nvSpPr>
        <p:spPr>
          <a:xfrm>
            <a:off x="1387011" y="2863294"/>
            <a:ext cx="66782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 i="0" dirty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18dam + 15dam = 33dam</a:t>
            </a:r>
          </a:p>
          <a:p>
            <a:pPr algn="l"/>
            <a:r>
              <a:rPr lang="en-US" sz="3200" b="0" i="0" dirty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57hm - 38hm = 19hm</a:t>
            </a:r>
          </a:p>
          <a:p>
            <a:pPr algn="l"/>
            <a:r>
              <a:rPr lang="en-US" sz="3200" b="0" i="0" dirty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15km x 4 = 60km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601258"/>
      </p:ext>
    </p:extLst>
  </p:cSld>
  <p:clrMapOvr>
    <a:masterClrMapping/>
  </p:clrMapOvr>
  <p:transition spd="slow" advTm="8085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88C76-0F0E-415E-B9E5-18963B70D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0" dirty="0">
                <a:solidFill>
                  <a:srgbClr val="1A0DAB"/>
                </a:solidFill>
                <a:effectLst/>
                <a:latin typeface="Open Sans" panose="020B0606030504020204" pitchFamily="34" charset="0"/>
              </a:rPr>
              <a:t>5. </a:t>
            </a:r>
            <a:r>
              <a:rPr lang="en-US" b="1" dirty="0" err="1">
                <a:solidFill>
                  <a:srgbClr val="1A0DAB"/>
                </a:solidFill>
                <a:latin typeface="Open Sans" panose="020B0606030504020204" pitchFamily="34" charset="0"/>
              </a:rPr>
              <a:t>Điền</a:t>
            </a:r>
            <a:r>
              <a:rPr lang="en-US" b="1" dirty="0">
                <a:solidFill>
                  <a:srgbClr val="1A0DAB"/>
                </a:solidFill>
                <a:latin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1A0DAB"/>
                </a:solidFill>
                <a:latin typeface="Open Sans" panose="020B0606030504020204" pitchFamily="34" charset="0"/>
              </a:rPr>
              <a:t>dấu</a:t>
            </a:r>
            <a:r>
              <a:rPr lang="en-US" b="1" dirty="0">
                <a:solidFill>
                  <a:srgbClr val="1A0DAB"/>
                </a:solidFill>
                <a:latin typeface="Open Sans" panose="020B0606030504020204" pitchFamily="34" charset="0"/>
              </a:rPr>
              <a:t> </a:t>
            </a:r>
            <a:r>
              <a:rPr lang="en-US" b="1" i="0" dirty="0">
                <a:solidFill>
                  <a:srgbClr val="1A0DAB"/>
                </a:solidFill>
                <a:effectLst/>
                <a:latin typeface="Open Sans" panose="020B0606030504020204" pitchFamily="34" charset="0"/>
              </a:rPr>
              <a:t>&gt;,&lt;,= </a:t>
            </a:r>
            <a:br>
              <a:rPr lang="en-US" b="0" i="0" dirty="0">
                <a:solidFill>
                  <a:srgbClr val="1A0DAB"/>
                </a:solidFill>
                <a:effectLst/>
                <a:latin typeface="Open Sans" panose="020B0606030504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30DEC-3A7B-4198-A883-0A87D6FB5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142" y="1600201"/>
            <a:ext cx="10565258" cy="452596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200" b="0" i="0" dirty="0">
                <a:solidFill>
                  <a:srgbClr val="1A0DAB"/>
                </a:solidFill>
                <a:effectLst/>
                <a:latin typeface="Open Sans" panose="020B0606030504020204" pitchFamily="34" charset="0"/>
              </a:rPr>
              <a:t>6m 3cm ... 7m               6m 3cm .... 630cm</a:t>
            </a:r>
          </a:p>
          <a:p>
            <a:pPr marL="0" indent="0" algn="l">
              <a:buNone/>
            </a:pPr>
            <a:r>
              <a:rPr lang="en-US" sz="3200" b="0" i="0" dirty="0">
                <a:solidFill>
                  <a:srgbClr val="1A0DAB"/>
                </a:solidFill>
                <a:effectLst/>
                <a:latin typeface="Open Sans" panose="020B0606030504020204" pitchFamily="34" charset="0"/>
              </a:rPr>
              <a:t>6m 3cm ... 6m               6m 3cm ... 603cm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3671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72"/>
    </mc:Choice>
    <mc:Fallback xmlns="">
      <p:transition spd="slow" advTm="10772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88C76-0F0E-415E-B9E5-18963B70D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0" dirty="0">
                <a:solidFill>
                  <a:srgbClr val="1A0DAB"/>
                </a:solidFill>
                <a:effectLst/>
                <a:latin typeface="Open Sans" panose="020B0606030504020204" pitchFamily="34" charset="0"/>
              </a:rPr>
              <a:t>5. </a:t>
            </a:r>
            <a:r>
              <a:rPr lang="en-US" b="1" dirty="0" err="1">
                <a:solidFill>
                  <a:srgbClr val="1A0DAB"/>
                </a:solidFill>
                <a:latin typeface="Open Sans" panose="020B0606030504020204" pitchFamily="34" charset="0"/>
              </a:rPr>
              <a:t>Điền</a:t>
            </a:r>
            <a:r>
              <a:rPr lang="en-US" b="1" dirty="0">
                <a:solidFill>
                  <a:srgbClr val="1A0DAB"/>
                </a:solidFill>
                <a:latin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1A0DAB"/>
                </a:solidFill>
                <a:latin typeface="Open Sans" panose="020B0606030504020204" pitchFamily="34" charset="0"/>
              </a:rPr>
              <a:t>dấu</a:t>
            </a:r>
            <a:r>
              <a:rPr lang="en-US" b="1" dirty="0">
                <a:solidFill>
                  <a:srgbClr val="1A0DAB"/>
                </a:solidFill>
                <a:latin typeface="Open Sans" panose="020B0606030504020204" pitchFamily="34" charset="0"/>
              </a:rPr>
              <a:t> </a:t>
            </a:r>
            <a:r>
              <a:rPr lang="en-US" b="1" i="0" dirty="0">
                <a:solidFill>
                  <a:srgbClr val="1A0DAB"/>
                </a:solidFill>
                <a:effectLst/>
                <a:latin typeface="Open Sans" panose="020B0606030504020204" pitchFamily="34" charset="0"/>
              </a:rPr>
              <a:t>&gt;,&lt;,= </a:t>
            </a:r>
            <a:br>
              <a:rPr lang="en-US" b="0" i="0" dirty="0">
                <a:solidFill>
                  <a:srgbClr val="1A0DAB"/>
                </a:solidFill>
                <a:effectLst/>
                <a:latin typeface="Open Sans" panose="020B0606030504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30DEC-3A7B-4198-A883-0A87D6FB5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142" y="1600201"/>
            <a:ext cx="10565258" cy="452596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b="0" i="0" dirty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6m 3cm &lt; 7m (</a:t>
            </a:r>
            <a:r>
              <a:rPr lang="en-US" sz="2800" b="0" i="0" dirty="0" err="1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vì</a:t>
            </a:r>
            <a:r>
              <a:rPr lang="en-US" sz="2800" b="0" i="0" dirty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 6m 3cm = 603cm, 7m = 700m, 603 &lt; 700)     </a:t>
            </a:r>
          </a:p>
          <a:p>
            <a:pPr marL="0" indent="0" algn="l">
              <a:buNone/>
            </a:pPr>
            <a:r>
              <a:rPr lang="en-US" sz="2800" b="0" i="0" dirty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6m 3cm &lt; 630cm (</a:t>
            </a:r>
            <a:r>
              <a:rPr lang="en-US" sz="2800" b="0" i="0" dirty="0" err="1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vì</a:t>
            </a:r>
            <a:r>
              <a:rPr lang="en-US" sz="2800" b="0" i="0" dirty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 6m 3cm = 603cm, 603 &lt; 630)</a:t>
            </a:r>
          </a:p>
          <a:p>
            <a:pPr marL="0" indent="0" algn="l">
              <a:buNone/>
            </a:pPr>
            <a:r>
              <a:rPr lang="en-US" sz="2800" b="0" i="0" dirty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6m 3cm &gt; 6m (</a:t>
            </a:r>
            <a:r>
              <a:rPr lang="en-US" sz="2800" b="0" i="0" dirty="0" err="1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vì</a:t>
            </a:r>
            <a:r>
              <a:rPr lang="en-US" sz="2800" b="0" i="0" dirty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 6m 3cm = 603cm, 6m = 600cm, 603 &gt; 600)</a:t>
            </a:r>
          </a:p>
          <a:p>
            <a:pPr marL="0" indent="0" algn="l">
              <a:buNone/>
            </a:pPr>
            <a:r>
              <a:rPr lang="en-US" sz="2800" b="0" i="0" dirty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6m 3cm = 603 cm (</a:t>
            </a:r>
            <a:r>
              <a:rPr lang="en-US" sz="2800" b="0" i="0" dirty="0" err="1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vì</a:t>
            </a:r>
            <a:r>
              <a:rPr lang="en-US" sz="2800" b="0" i="0" dirty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 6m 3cm = 603, 603 = 603)</a:t>
            </a:r>
          </a:p>
          <a:p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2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03"/>
    </mc:Choice>
    <mc:Fallback xmlns="">
      <p:transition spd="slow" advTm="9503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0EC4C-7DE7-41D9-A785-BD0D225FF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5725" y="3098838"/>
            <a:ext cx="7239000" cy="23018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0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C</a:t>
            </a:r>
            <a:r>
              <a:rPr lang="vi-VN" sz="30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. Hoạt động </a:t>
            </a:r>
            <a:r>
              <a:rPr lang="en-US" sz="3000" b="1" dirty="0" err="1">
                <a:solidFill>
                  <a:srgbClr val="FF0000"/>
                </a:solidFill>
                <a:latin typeface="Open Sans" panose="020B0606030504020204" pitchFamily="34" charset="0"/>
              </a:rPr>
              <a:t>ứng</a:t>
            </a:r>
            <a:r>
              <a:rPr lang="en-US" sz="3000" b="1" dirty="0">
                <a:solidFill>
                  <a:srgbClr val="FF0000"/>
                </a:solidFill>
                <a:latin typeface="Open Sans" panose="020B0606030504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Open Sans" panose="020B0606030504020204" pitchFamily="34" charset="0"/>
              </a:rPr>
              <a:t>dụng</a:t>
            </a:r>
            <a:endParaRPr lang="vi-VN" sz="3000" b="1" i="0" dirty="0">
              <a:solidFill>
                <a:srgbClr val="FF0000"/>
              </a:solidFill>
              <a:effectLst/>
              <a:latin typeface="Open Sans" panose="020B0606030504020204" pitchFamily="34" charset="0"/>
            </a:endParaRPr>
          </a:p>
          <a:p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371847"/>
      </p:ext>
    </p:extLst>
  </p:cSld>
  <p:clrMapOvr>
    <a:masterClrMapping/>
  </p:clrMapOvr>
  <p:transition spd="slow" advTm="5864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30DEC-3A7B-4198-A883-0A87D6FB5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142" y="1600201"/>
            <a:ext cx="10565258" cy="452596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vi-VN" sz="3200" b="0" i="0" dirty="0">
                <a:solidFill>
                  <a:srgbClr val="1A0DAB"/>
                </a:solidFill>
                <a:effectLst/>
                <a:latin typeface="Open Sans" panose="020B0606030504020204" pitchFamily="34" charset="0"/>
              </a:rPr>
              <a:t>Em hỏi người lớn:</a:t>
            </a:r>
          </a:p>
          <a:p>
            <a:pPr marL="0" indent="0" algn="l">
              <a:buNone/>
            </a:pPr>
            <a:r>
              <a:rPr lang="vi-VN" sz="3200" b="0" i="0" dirty="0">
                <a:solidFill>
                  <a:srgbClr val="1A0DAB"/>
                </a:solidFill>
                <a:effectLst/>
                <a:latin typeface="Open Sans" panose="020B0606030504020204" pitchFamily="34" charset="0"/>
              </a:rPr>
              <a:t>Người ta thường dùng đơn vị đo độ dài nào để đo: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vi-VN" sz="3200" b="0" i="0" dirty="0">
                <a:solidFill>
                  <a:srgbClr val="1A0DAB"/>
                </a:solidFill>
                <a:effectLst/>
                <a:latin typeface="Open Sans" panose="020B0606030504020204" pitchFamily="34" charset="0"/>
              </a:rPr>
              <a:t>Quãng đường từ tỉnh này sang tỉnh khác?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vi-VN" sz="3200" b="0" i="0" dirty="0">
                <a:solidFill>
                  <a:srgbClr val="1A0DAB"/>
                </a:solidFill>
                <a:effectLst/>
                <a:latin typeface="Open Sans" panose="020B0606030504020204" pitchFamily="34" charset="0"/>
              </a:rPr>
              <a:t>Chiều dài của sân vận động?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vi-VN" sz="3200" b="0" i="0" dirty="0">
                <a:solidFill>
                  <a:srgbClr val="1A0DAB"/>
                </a:solidFill>
                <a:effectLst/>
                <a:latin typeface="Open Sans" panose="020B0606030504020204" pitchFamily="34" charset="0"/>
              </a:rPr>
              <a:t>Chiều dài của quyển sách?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vi-VN" sz="3200" b="0" i="0" dirty="0">
                <a:solidFill>
                  <a:srgbClr val="1A0DAB"/>
                </a:solidFill>
                <a:effectLst/>
                <a:latin typeface="Open Sans" panose="020B0606030504020204" pitchFamily="34" charset="0"/>
              </a:rPr>
              <a:t>Bề dày của quyển sách?</a:t>
            </a:r>
          </a:p>
          <a:p>
            <a:pPr marL="0" indent="0" algn="l">
              <a:buNone/>
            </a:pPr>
            <a:endParaRPr lang="vi-VN" sz="3200" b="1" i="0" u="sng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5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78"/>
    </mc:Choice>
    <mc:Fallback xmlns="">
      <p:transition spd="slow" advTm="13278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30DEC-3A7B-4198-A883-0A87D6FB5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142" y="1600201"/>
            <a:ext cx="10565258" cy="4525963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Khi đo quãng đường từ tỉnh này sang tỉnh khác ta sử dụng đơn vị </a:t>
            </a:r>
            <a:endParaRPr lang="en-US" sz="24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0" indent="0" algn="l">
              <a:buNone/>
            </a:pP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ki-lô-mét (km)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Khi đo chiều dài của sân vận động ta dùng đơn vị mét (m)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Khi đo chiều dài của quyển sách ta dùng đơn vị xăng-ti-mét (cm)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Khi đo bề dày của quyển sách ta dùng đơn vị mi-li-mét (mm)</a:t>
            </a:r>
          </a:p>
          <a:p>
            <a:pPr marL="0" indent="0" algn="l">
              <a:buNone/>
            </a:pPr>
            <a:endParaRPr lang="vi-VN" sz="3200" b="1" i="0" u="sng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15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37"/>
    </mc:Choice>
    <mc:Fallback xmlns="">
      <p:transition spd="slow" advTm="9137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ar01"/>
          <p:cNvPicPr>
            <a:picLocks noChangeAspect="1"/>
          </p:cNvPicPr>
          <p:nvPr/>
        </p:nvPicPr>
        <p:blipFill>
          <a:blip r:embed="rId2">
            <a:lum bright="-6000"/>
          </a:blip>
          <a:stretch>
            <a:fillRect/>
          </a:stretch>
        </p:blipFill>
        <p:spPr>
          <a:xfrm>
            <a:off x="1447800" y="0"/>
            <a:ext cx="9144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Picture 3" descr="bar01"/>
          <p:cNvPicPr>
            <a:picLocks noChangeAspect="1"/>
          </p:cNvPicPr>
          <p:nvPr/>
        </p:nvPicPr>
        <p:blipFill>
          <a:blip r:embed="rId3">
            <a:lum bright="-6000"/>
          </a:blip>
          <a:stretch>
            <a:fillRect/>
          </a:stretch>
        </p:blipFill>
        <p:spPr>
          <a:xfrm>
            <a:off x="9906000" y="76200"/>
            <a:ext cx="9144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Picture 4" descr="bar01"/>
          <p:cNvPicPr>
            <a:picLocks noChangeAspect="1"/>
          </p:cNvPicPr>
          <p:nvPr/>
        </p:nvPicPr>
        <p:blipFill>
          <a:blip r:embed="rId4">
            <a:lum bright="-6000"/>
          </a:blip>
          <a:stretch>
            <a:fillRect/>
          </a:stretch>
        </p:blipFill>
        <p:spPr>
          <a:xfrm>
            <a:off x="1600200" y="-152400"/>
            <a:ext cx="90678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Picture 5" descr="bar01"/>
          <p:cNvPicPr>
            <a:picLocks noChangeAspect="1"/>
          </p:cNvPicPr>
          <p:nvPr/>
        </p:nvPicPr>
        <p:blipFill>
          <a:blip r:embed="rId5">
            <a:lum bright="-6000"/>
          </a:blip>
          <a:stretch>
            <a:fillRect/>
          </a:stretch>
        </p:blipFill>
        <p:spPr>
          <a:xfrm>
            <a:off x="1828800" y="6096000"/>
            <a:ext cx="8839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Picture 6" descr="Rose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411480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Picture 7" descr="Rose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441960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6" name="Picture 8" descr="Rose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510540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7" name="WordArt 10"/>
          <p:cNvSpPr>
            <a:spLocks noTextEdit="1"/>
          </p:cNvSpPr>
          <p:nvPr/>
        </p:nvSpPr>
        <p:spPr>
          <a:xfrm>
            <a:off x="2590800" y="533400"/>
            <a:ext cx="73914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CHÀO TẠM BIỆT !</a:t>
            </a:r>
          </a:p>
        </p:txBody>
      </p:sp>
      <p:pic>
        <p:nvPicPr>
          <p:cNvPr id="12298" name="Picture 11" descr="blumen-pflanzen08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4600" y="3962400"/>
            <a:ext cx="289560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9" name="Picture 13" descr="Book (Hinh dong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9800" y="457200"/>
            <a:ext cx="1752600" cy="1387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1" name="Picture 15" descr="Firewrk8"/>
          <p:cNvPicPr>
            <a:picLocks noChangeAspect="1"/>
          </p:cNvPicPr>
          <p:nvPr/>
        </p:nvPicPr>
        <p:blipFill>
          <a:blip r:embed="rId9">
            <a:lum bright="6000" contrast="30000"/>
          </a:blip>
          <a:stretch>
            <a:fillRect/>
          </a:stretch>
        </p:blipFill>
        <p:spPr>
          <a:xfrm>
            <a:off x="8001000" y="2133600"/>
            <a:ext cx="1905000" cy="1865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868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746761"/>
            <a:ext cx="10972800" cy="2682239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Bài</a:t>
            </a:r>
            <a:r>
              <a:rPr lang="en-US" b="1" dirty="0">
                <a:solidFill>
                  <a:srgbClr val="FF0000"/>
                </a:solidFill>
              </a:rPr>
              <a:t> 25. </a:t>
            </a:r>
            <a:r>
              <a:rPr lang="en-US" b="1" dirty="0" err="1">
                <a:solidFill>
                  <a:srgbClr val="FF0000"/>
                </a:solidFill>
              </a:rPr>
              <a:t>Bảng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đơn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vị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độ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dài</a:t>
            </a:r>
            <a:r>
              <a:rPr lang="en-US" b="1" dirty="0">
                <a:solidFill>
                  <a:srgbClr val="FF0000"/>
                </a:solidFill>
              </a:rPr>
              <a:t> (</a:t>
            </a:r>
            <a:r>
              <a:rPr lang="en-US" b="1" dirty="0" err="1">
                <a:solidFill>
                  <a:srgbClr val="FF0000"/>
                </a:solidFill>
              </a:rPr>
              <a:t>tiết</a:t>
            </a:r>
            <a:r>
              <a:rPr lang="en-US" b="1" dirty="0">
                <a:solidFill>
                  <a:srgbClr val="FF0000"/>
                </a:solidFill>
              </a:rPr>
              <a:t> 2)</a:t>
            </a:r>
          </a:p>
        </p:txBody>
      </p:sp>
    </p:spTree>
    <p:custDataLst>
      <p:tags r:id="rId1"/>
    </p:custDataLst>
  </p:cSld>
  <p:clrMapOvr>
    <a:masterClrMapping/>
  </p:clrMapOvr>
  <p:transition spd="slow" advTm="10559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0EC4C-7DE7-41D9-A785-BD0D225FF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5725" y="3098838"/>
            <a:ext cx="7239000" cy="23018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FF0000"/>
                </a:solidFill>
                <a:latin typeface="Open Sans" panose="020B0606030504020204" pitchFamily="34" charset="0"/>
              </a:rPr>
              <a:t>B</a:t>
            </a:r>
            <a:r>
              <a:rPr lang="vi-VN" sz="30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. Hoạt động </a:t>
            </a:r>
            <a:r>
              <a:rPr lang="en-US" sz="3000" b="1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thực</a:t>
            </a:r>
            <a:r>
              <a:rPr lang="en-US" sz="30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3000" b="1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hành</a:t>
            </a:r>
            <a:endParaRPr lang="vi-VN" sz="3000" b="1" i="0" dirty="0">
              <a:solidFill>
                <a:srgbClr val="FF0000"/>
              </a:solidFill>
              <a:effectLst/>
              <a:latin typeface="Open Sans" panose="020B0606030504020204" pitchFamily="34" charset="0"/>
            </a:endParaRPr>
          </a:p>
          <a:p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996300"/>
      </p:ext>
    </p:extLst>
  </p:cSld>
  <p:clrMapOvr>
    <a:masterClrMapping/>
  </p:clrMapOvr>
  <p:transition spd="slow" advTm="4773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224" y="1757681"/>
            <a:ext cx="11575551" cy="528320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vi-VN" sz="3000" b="1" i="0" dirty="0">
                <a:effectLst/>
                <a:latin typeface="Open Sans" panose="020B0606030504020204" pitchFamily="34" charset="0"/>
              </a:rPr>
              <a:t>1</a:t>
            </a:r>
            <a:r>
              <a:rPr lang="en-US" sz="3000" b="1" dirty="0">
                <a:latin typeface="Open Sans" panose="020B0606030504020204" pitchFamily="34" charset="0"/>
              </a:rPr>
              <a:t>.</a:t>
            </a:r>
            <a:r>
              <a:rPr lang="vi-VN" sz="30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3000" b="1" i="0" dirty="0" err="1">
                <a:effectLst/>
                <a:latin typeface="Open Sans" panose="020B0606030504020204" pitchFamily="34" charset="0"/>
              </a:rPr>
              <a:t>Số</a:t>
            </a:r>
            <a:r>
              <a:rPr lang="en-US" sz="3000" b="1" i="0" dirty="0">
                <a:effectLst/>
                <a:latin typeface="Open Sans" panose="020B0606030504020204" pitchFamily="34" charset="0"/>
              </a:rPr>
              <a:t> ?</a:t>
            </a:r>
          </a:p>
          <a:p>
            <a:endParaRPr lang="en-US" sz="3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63BA34-B1B5-41D7-87D1-A2159F39A11C}"/>
              </a:ext>
            </a:extLst>
          </p:cNvPr>
          <p:cNvSpPr txBox="1"/>
          <p:nvPr/>
        </p:nvSpPr>
        <p:spPr>
          <a:xfrm>
            <a:off x="873760" y="2560320"/>
            <a:ext cx="10271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800" dirty="0">
                <a:solidFill>
                  <a:srgbClr val="1A0DAB"/>
                </a:solidFill>
                <a:latin typeface="Open Sans" panose="020B0606030504020204" pitchFamily="34" charset="0"/>
              </a:rPr>
              <a:t>6</a:t>
            </a:r>
            <a:r>
              <a:rPr lang="de-DE" sz="2800" b="0" i="0" dirty="0">
                <a:solidFill>
                  <a:srgbClr val="1A0DAB"/>
                </a:solidFill>
                <a:effectLst/>
                <a:latin typeface="Open Sans" panose="020B0606030504020204" pitchFamily="34" charset="0"/>
              </a:rPr>
              <a:t>hm = ... m              5m = ... dm</a:t>
            </a:r>
          </a:p>
          <a:p>
            <a:pPr algn="l"/>
            <a:r>
              <a:rPr lang="de-DE" sz="2800" b="0" i="0" dirty="0">
                <a:solidFill>
                  <a:srgbClr val="1A0DAB"/>
                </a:solidFill>
                <a:effectLst/>
                <a:latin typeface="Open Sans" panose="020B0606030504020204" pitchFamily="34" charset="0"/>
              </a:rPr>
              <a:t>7hm = ... m              6m = ... cm</a:t>
            </a:r>
          </a:p>
          <a:p>
            <a:pPr algn="l"/>
            <a:r>
              <a:rPr lang="de-DE" sz="2800" b="0" i="0" dirty="0">
                <a:solidFill>
                  <a:srgbClr val="1A0DAB"/>
                </a:solidFill>
                <a:effectLst/>
                <a:latin typeface="Open Sans" panose="020B0606030504020204" pitchFamily="34" charset="0"/>
              </a:rPr>
              <a:t>5dam = ... m            7cm = ... mm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988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983"/>
    </mc:Choice>
    <mc:Fallback xmlns="">
      <p:transition advTm="898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224" y="1757681"/>
            <a:ext cx="11575551" cy="528320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vi-VN" sz="3000" b="1" i="0" dirty="0">
                <a:effectLst/>
                <a:latin typeface="Open Sans" panose="020B0606030504020204" pitchFamily="34" charset="0"/>
              </a:rPr>
              <a:t>1</a:t>
            </a:r>
            <a:r>
              <a:rPr lang="en-US" sz="3000" b="1" dirty="0">
                <a:latin typeface="Open Sans" panose="020B0606030504020204" pitchFamily="34" charset="0"/>
              </a:rPr>
              <a:t>.</a:t>
            </a:r>
            <a:r>
              <a:rPr lang="vi-VN" sz="30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3000" b="1" i="0" dirty="0" err="1">
                <a:effectLst/>
                <a:latin typeface="Open Sans" panose="020B0606030504020204" pitchFamily="34" charset="0"/>
              </a:rPr>
              <a:t>Số</a:t>
            </a:r>
            <a:r>
              <a:rPr lang="en-US" sz="3000" b="1" i="0" dirty="0">
                <a:effectLst/>
                <a:latin typeface="Open Sans" panose="020B0606030504020204" pitchFamily="34" charset="0"/>
              </a:rPr>
              <a:t> ?</a:t>
            </a:r>
          </a:p>
          <a:p>
            <a:endParaRPr lang="en-US" sz="3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63BA34-B1B5-41D7-87D1-A2159F39A11C}"/>
              </a:ext>
            </a:extLst>
          </p:cNvPr>
          <p:cNvSpPr txBox="1"/>
          <p:nvPr/>
        </p:nvSpPr>
        <p:spPr>
          <a:xfrm>
            <a:off x="873760" y="2560320"/>
            <a:ext cx="102717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800" dirty="0">
                <a:solidFill>
                  <a:srgbClr val="000000"/>
                </a:solidFill>
                <a:latin typeface="Open Sans" panose="020B0606030504020204" pitchFamily="34" charset="0"/>
              </a:rPr>
              <a:t>6</a:t>
            </a:r>
            <a:r>
              <a:rPr lang="de-DE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hm = 600m             5m = 50dm</a:t>
            </a:r>
          </a:p>
          <a:p>
            <a:pPr algn="l"/>
            <a:r>
              <a:rPr lang="de-DE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7hm = 700m             6m = 600cm</a:t>
            </a:r>
          </a:p>
          <a:p>
            <a:pPr algn="l"/>
            <a:r>
              <a:rPr lang="de-DE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5dam = 50m             7cm = 70mm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1A0DAB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400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82"/>
    </mc:Choice>
    <mc:Fallback xmlns="">
      <p:transition advTm="778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945" y="1100135"/>
            <a:ext cx="10356351" cy="52832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32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2.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Tính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theo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mẫu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7DAA40-E809-4499-80D2-F550D1748AAF}"/>
              </a:ext>
            </a:extLst>
          </p:cNvPr>
          <p:cNvSpPr txBox="1"/>
          <p:nvPr/>
        </p:nvSpPr>
        <p:spPr>
          <a:xfrm>
            <a:off x="1717040" y="2644170"/>
            <a:ext cx="8534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3200" b="0" i="0" dirty="0">
                <a:solidFill>
                  <a:srgbClr val="1A0DAB"/>
                </a:solidFill>
                <a:effectLst/>
                <a:latin typeface="Open Sans" panose="020B0606030504020204" pitchFamily="34" charset="0"/>
              </a:rPr>
              <a:t>7dam x 4 = 28dam           42hm : 2 = 21hm</a:t>
            </a:r>
          </a:p>
          <a:p>
            <a:pPr algn="l"/>
            <a:r>
              <a:rPr lang="de-DE" sz="3200" b="0" i="0" dirty="0">
                <a:solidFill>
                  <a:srgbClr val="1A0DAB"/>
                </a:solidFill>
                <a:effectLst/>
                <a:latin typeface="Open Sans" panose="020B0606030504020204" pitchFamily="34" charset="0"/>
              </a:rPr>
              <a:t>7hm x 6 =                          </a:t>
            </a:r>
            <a:r>
              <a:rPr lang="de-DE" sz="3200" dirty="0">
                <a:solidFill>
                  <a:srgbClr val="1A0DAB"/>
                </a:solidFill>
                <a:latin typeface="Open Sans" panose="020B0606030504020204" pitchFamily="34" charset="0"/>
              </a:rPr>
              <a:t>45</a:t>
            </a:r>
            <a:r>
              <a:rPr lang="de-DE" sz="3200" b="0" i="0" dirty="0">
                <a:solidFill>
                  <a:srgbClr val="1A0DAB"/>
                </a:solidFill>
                <a:effectLst/>
                <a:latin typeface="Open Sans" panose="020B0606030504020204" pitchFamily="34" charset="0"/>
              </a:rPr>
              <a:t>hm : 5 = </a:t>
            </a:r>
          </a:p>
          <a:p>
            <a:pPr algn="l"/>
            <a:r>
              <a:rPr lang="de-DE" sz="3200" b="0" i="0" dirty="0">
                <a:solidFill>
                  <a:srgbClr val="1A0DAB"/>
                </a:solidFill>
                <a:effectLst/>
                <a:latin typeface="Open Sans" panose="020B0606030504020204" pitchFamily="34" charset="0"/>
              </a:rPr>
              <a:t>25m x 2 =                          36hm: 3 =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396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950"/>
    </mc:Choice>
    <mc:Fallback xmlns="">
      <p:transition advTm="995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945" y="1100135"/>
            <a:ext cx="10356351" cy="52832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32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2.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Tính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theo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mẫu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7DAA40-E809-4499-80D2-F550D1748AAF}"/>
              </a:ext>
            </a:extLst>
          </p:cNvPr>
          <p:cNvSpPr txBox="1"/>
          <p:nvPr/>
        </p:nvSpPr>
        <p:spPr>
          <a:xfrm>
            <a:off x="1717040" y="2644170"/>
            <a:ext cx="91846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1A0DAB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7dam x 4 = 28dam           42hm : 2 = 21hm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1A0DAB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7hm x 6 =  42hm              </a:t>
            </a:r>
            <a:r>
              <a:rPr lang="de-DE" sz="3200" dirty="0">
                <a:solidFill>
                  <a:srgbClr val="1A0DAB"/>
                </a:solidFill>
                <a:latin typeface="Open Sans" panose="020B0606030504020204" pitchFamily="34" charset="0"/>
              </a:rPr>
              <a:t>45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1A0DAB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hm : 5 = 9hm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1A0DAB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25m x 2 = 50m                 36hm : 3 = 12hm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307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824"/>
    </mc:Choice>
    <mc:Fallback xmlns="">
      <p:transition advTm="782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1B36F5B-71F1-4ED8-A80F-D0E6119FCE61}"/>
              </a:ext>
            </a:extLst>
          </p:cNvPr>
          <p:cNvSpPr txBox="1"/>
          <p:nvPr/>
        </p:nvSpPr>
        <p:spPr>
          <a:xfrm>
            <a:off x="629920" y="815539"/>
            <a:ext cx="99568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3</a:t>
            </a: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.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endParaRPr lang="vi-VN" sz="28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a. Đọc theo mẫu:</a:t>
            </a: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Đoạn thẳng AB đo được 1m và 6cm, viết tắt là 1m 6cm</a:t>
            </a: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1m 6cm đọc là: một mét sáu xăng-ti-mét</a:t>
            </a: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2m 3cm đọc là: .......................................</a:t>
            </a: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9m 5dm đọc là: .......................................</a:t>
            </a:r>
            <a:endParaRPr lang="en-US" sz="28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/>
            <a:endParaRPr lang="vi-VN" sz="28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/>
            <a:endParaRPr lang="vi-VN" sz="28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</p:spTree>
  </p:cSld>
  <p:clrMapOvr>
    <a:masterClrMapping/>
  </p:clrMapOvr>
  <p:transition spd="slow" advTm="8228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1B36F5B-71F1-4ED8-A80F-D0E6119FCE61}"/>
              </a:ext>
            </a:extLst>
          </p:cNvPr>
          <p:cNvSpPr txBox="1"/>
          <p:nvPr/>
        </p:nvSpPr>
        <p:spPr>
          <a:xfrm>
            <a:off x="629920" y="815539"/>
            <a:ext cx="99568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.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a. Đọc theo mẫu: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Đoạn thẳng AB đo được 1m và 6cm, viết tắt là 1m 6cm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1m 6cm đọc là: một mét sáu xăng-ti-mét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2m 3cm đọc là: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hai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mét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xăng-ti-mét</a:t>
            </a:r>
            <a:endParaRPr lang="en-US" sz="28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9m 5dm đọc là: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c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hín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mét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năm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đề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-xi-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mét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45733"/>
      </p:ext>
    </p:extLst>
  </p:cSld>
  <p:clrMapOvr>
    <a:masterClrMapping/>
  </p:clrMapOvr>
  <p:transition spd="slow" advTm="8952">
    <p:randomBar dir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634</Words>
  <Application>Microsoft Office PowerPoint</Application>
  <PresentationFormat>Widescreen</PresentationFormat>
  <Paragraphs>79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Open Sans</vt:lpstr>
      <vt:lpstr>Times New Roman</vt:lpstr>
      <vt:lpstr>1_Office Theme</vt:lpstr>
      <vt:lpstr>Default Design</vt:lpstr>
      <vt:lpstr>PowerPoint Presentation</vt:lpstr>
      <vt:lpstr>Bài 25. Bảng đơn vị đo độ dài (tiết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Điền dấu &gt;,&lt;,=  </vt:lpstr>
      <vt:lpstr>5. Điền dấu &gt;,&lt;,=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Minh</dc:creator>
  <cp:lastModifiedBy>Nguyen Minh</cp:lastModifiedBy>
  <cp:revision>37</cp:revision>
  <dcterms:created xsi:type="dcterms:W3CDTF">2021-08-19T09:29:00Z</dcterms:created>
  <dcterms:modified xsi:type="dcterms:W3CDTF">2021-10-04T01:38:59Z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D115F07480C042B2A08452CE6B5585D7</vt:lpwstr>
  </property>
  <property fmtid="{D5CDD505-2E9C-101B-9397-08002B2CF9AE}" pid="3" name="KSOProductBuildVer">
    <vt:lpwstr>1033-11.2.0.10258</vt:lpwstr>
  </property>
</Properties>
</file>